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3"/>
  </p:notesMasterIdLst>
  <p:handoutMasterIdLst>
    <p:handoutMasterId r:id="rId54"/>
  </p:handoutMasterIdLst>
  <p:sldIdLst>
    <p:sldId id="287" r:id="rId5"/>
    <p:sldId id="392" r:id="rId6"/>
    <p:sldId id="290" r:id="rId7"/>
    <p:sldId id="315" r:id="rId8"/>
    <p:sldId id="258" r:id="rId9"/>
    <p:sldId id="285" r:id="rId10"/>
    <p:sldId id="260" r:id="rId11"/>
    <p:sldId id="320" r:id="rId12"/>
    <p:sldId id="288" r:id="rId13"/>
    <p:sldId id="277" r:id="rId14"/>
    <p:sldId id="394" r:id="rId15"/>
    <p:sldId id="296" r:id="rId16"/>
    <p:sldId id="263" r:id="rId17"/>
    <p:sldId id="266" r:id="rId18"/>
    <p:sldId id="264" r:id="rId19"/>
    <p:sldId id="286" r:id="rId20"/>
    <p:sldId id="267" r:id="rId21"/>
    <p:sldId id="270" r:id="rId22"/>
    <p:sldId id="271" r:id="rId23"/>
    <p:sldId id="272" r:id="rId24"/>
    <p:sldId id="321" r:id="rId25"/>
    <p:sldId id="283" r:id="rId26"/>
    <p:sldId id="284" r:id="rId27"/>
    <p:sldId id="393" r:id="rId28"/>
    <p:sldId id="395" r:id="rId29"/>
    <p:sldId id="318" r:id="rId30"/>
    <p:sldId id="319" r:id="rId31"/>
    <p:sldId id="274" r:id="rId32"/>
    <p:sldId id="291" r:id="rId33"/>
    <p:sldId id="306" r:id="rId34"/>
    <p:sldId id="316" r:id="rId35"/>
    <p:sldId id="292" r:id="rId36"/>
    <p:sldId id="297" r:id="rId37"/>
    <p:sldId id="298" r:id="rId38"/>
    <p:sldId id="307" r:id="rId39"/>
    <p:sldId id="294" r:id="rId40"/>
    <p:sldId id="295" r:id="rId41"/>
    <p:sldId id="308" r:id="rId42"/>
    <p:sldId id="293" r:id="rId43"/>
    <p:sldId id="309" r:id="rId44"/>
    <p:sldId id="302" r:id="rId45"/>
    <p:sldId id="310" r:id="rId46"/>
    <p:sldId id="304" r:id="rId47"/>
    <p:sldId id="305" r:id="rId48"/>
    <p:sldId id="311" r:id="rId49"/>
    <p:sldId id="312" r:id="rId50"/>
    <p:sldId id="313" r:id="rId51"/>
    <p:sldId id="314" r:id="rId52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BB16A3"/>
    <a:srgbClr val="EF3340"/>
    <a:srgbClr val="FFCD00"/>
    <a:srgbClr val="005EB8"/>
    <a:srgbClr val="FFCDB8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3C4C44-94CC-473A-9F71-0A509C83FDB3}" v="4" dt="2024-11-12T08:12:27.57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7"/>
        <p:guide orient="horz" pos="3070"/>
        <p:guide pos="295"/>
        <p:guide pos="546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itala Raine" userId="22d04780-4552-4511-9625-86defc58b465" providerId="ADAL" clId="{CBCB1532-AB1B-402F-B665-D9835317DDE7}"/>
    <pc:docChg chg="undo custSel addSld delSld modSld">
      <pc:chgData name="Viitala Raine" userId="22d04780-4552-4511-9625-86defc58b465" providerId="ADAL" clId="{CBCB1532-AB1B-402F-B665-D9835317DDE7}" dt="2024-11-11T11:28:08.935" v="12" actId="20577"/>
      <pc:docMkLst>
        <pc:docMk/>
      </pc:docMkLst>
      <pc:sldChg chg="modSp mod">
        <pc:chgData name="Viitala Raine" userId="22d04780-4552-4511-9625-86defc58b465" providerId="ADAL" clId="{CBCB1532-AB1B-402F-B665-D9835317DDE7}" dt="2024-11-11T11:28:08.935" v="12" actId="20577"/>
        <pc:sldMkLst>
          <pc:docMk/>
          <pc:sldMk cId="934549490" sldId="287"/>
        </pc:sldMkLst>
        <pc:spChg chg="mod">
          <ac:chgData name="Viitala Raine" userId="22d04780-4552-4511-9625-86defc58b465" providerId="ADAL" clId="{CBCB1532-AB1B-402F-B665-D9835317DDE7}" dt="2024-11-11T11:28:08.935" v="12" actId="20577"/>
          <ac:spMkLst>
            <pc:docMk/>
            <pc:sldMk cId="934549490" sldId="287"/>
            <ac:spMk id="3" creationId="{00000000-0000-0000-0000-000000000000}"/>
          </ac:spMkLst>
        </pc:spChg>
      </pc:sldChg>
      <pc:sldChg chg="add del">
        <pc:chgData name="Viitala Raine" userId="22d04780-4552-4511-9625-86defc58b465" providerId="ADAL" clId="{CBCB1532-AB1B-402F-B665-D9835317DDE7}" dt="2024-11-11T11:28:07.739" v="9" actId="47"/>
        <pc:sldMkLst>
          <pc:docMk/>
          <pc:sldMk cId="366984991" sldId="290"/>
        </pc:sldMkLst>
      </pc:sldChg>
      <pc:sldChg chg="add del">
        <pc:chgData name="Viitala Raine" userId="22d04780-4552-4511-9625-86defc58b465" providerId="ADAL" clId="{CBCB1532-AB1B-402F-B665-D9835317DDE7}" dt="2024-11-11T11:28:07.538" v="8" actId="47"/>
        <pc:sldMkLst>
          <pc:docMk/>
          <pc:sldMk cId="1129228081" sldId="315"/>
        </pc:sldMkLst>
      </pc:sldChg>
      <pc:sldChg chg="new add del">
        <pc:chgData name="Viitala Raine" userId="22d04780-4552-4511-9625-86defc58b465" providerId="ADAL" clId="{CBCB1532-AB1B-402F-B665-D9835317DDE7}" dt="2024-11-11T11:28:08.188" v="11" actId="680"/>
        <pc:sldMkLst>
          <pc:docMk/>
          <pc:sldMk cId="508427875" sldId="396"/>
        </pc:sldMkLst>
      </pc:sldChg>
    </pc:docChg>
  </pc:docChgLst>
  <pc:docChgLst>
    <pc:chgData name="Viitala Raine" userId="S::raine.viitala@aalto.fi::22d04780-4552-4511-9625-86defc58b465" providerId="AD" clId="Web-{7D3C4C44-94CC-473A-9F71-0A509C83FDB3}"/>
    <pc:docChg chg="modSld">
      <pc:chgData name="Viitala Raine" userId="S::raine.viitala@aalto.fi::22d04780-4552-4511-9625-86defc58b465" providerId="AD" clId="Web-{7D3C4C44-94CC-473A-9F71-0A509C83FDB3}" dt="2024-11-12T08:12:27.570" v="1" actId="20577"/>
      <pc:docMkLst>
        <pc:docMk/>
      </pc:docMkLst>
      <pc:sldChg chg="modSp">
        <pc:chgData name="Viitala Raine" userId="S::raine.viitala@aalto.fi::22d04780-4552-4511-9625-86defc58b465" providerId="AD" clId="Web-{7D3C4C44-94CC-473A-9F71-0A509C83FDB3}" dt="2024-11-12T08:12:27.570" v="1" actId="20577"/>
        <pc:sldMkLst>
          <pc:docMk/>
          <pc:sldMk cId="934549490" sldId="287"/>
        </pc:sldMkLst>
        <pc:spChg chg="mod">
          <ac:chgData name="Viitala Raine" userId="S::raine.viitala@aalto.fi::22d04780-4552-4511-9625-86defc58b465" providerId="AD" clId="Web-{7D3C4C44-94CC-473A-9F71-0A509C83FDB3}" dt="2024-11-12T08:12:27.570" v="1" actId="20577"/>
          <ac:spMkLst>
            <pc:docMk/>
            <pc:sldMk cId="934549490" sldId="287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40B32C-1D71-4CAB-B4B1-6AB276F00FC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D02F74B-8100-4CBD-BAD9-A41E142CF48A}">
      <dgm:prSet phldrT="[Teksti]"/>
      <dgm:spPr/>
      <dgm:t>
        <a:bodyPr/>
        <a:lstStyle/>
        <a:p>
          <a:r>
            <a:rPr lang="fi-FI" err="1"/>
            <a:t>Sensors</a:t>
          </a:r>
          <a:endParaRPr lang="fi-FI"/>
        </a:p>
      </dgm:t>
    </dgm:pt>
    <dgm:pt modelId="{377AA032-D0EE-4D43-A70E-5BBB361EB83F}" type="parTrans" cxnId="{1B49B9A1-435A-4D3A-87EA-2A9871181119}">
      <dgm:prSet/>
      <dgm:spPr/>
      <dgm:t>
        <a:bodyPr/>
        <a:lstStyle/>
        <a:p>
          <a:endParaRPr lang="fi-FI"/>
        </a:p>
      </dgm:t>
    </dgm:pt>
    <dgm:pt modelId="{DB5FFEF1-67EC-4238-8FA3-887A040111B7}" type="sibTrans" cxnId="{1B49B9A1-435A-4D3A-87EA-2A9871181119}">
      <dgm:prSet/>
      <dgm:spPr/>
      <dgm:t>
        <a:bodyPr/>
        <a:lstStyle/>
        <a:p>
          <a:endParaRPr lang="fi-FI"/>
        </a:p>
      </dgm:t>
    </dgm:pt>
    <dgm:pt modelId="{8F481B5C-ABF7-416C-A63B-DDE107D128BC}">
      <dgm:prSet phldrT="[Teksti]"/>
      <dgm:spPr/>
      <dgm:t>
        <a:bodyPr/>
        <a:lstStyle/>
        <a:p>
          <a:r>
            <a:rPr lang="fi-FI"/>
            <a:t>Laser (</a:t>
          </a:r>
          <a:r>
            <a:rPr lang="fi-FI" err="1"/>
            <a:t>displacement</a:t>
          </a:r>
          <a:r>
            <a:rPr lang="fi-FI"/>
            <a:t>)</a:t>
          </a:r>
        </a:p>
      </dgm:t>
    </dgm:pt>
    <dgm:pt modelId="{19CE0B53-1004-40F9-8054-F96124C3FE0A}" type="parTrans" cxnId="{A128D9E0-40CD-4C80-9A3C-AA1F18597005}">
      <dgm:prSet/>
      <dgm:spPr/>
      <dgm:t>
        <a:bodyPr/>
        <a:lstStyle/>
        <a:p>
          <a:endParaRPr lang="fi-FI"/>
        </a:p>
      </dgm:t>
    </dgm:pt>
    <dgm:pt modelId="{C1385E26-B5CD-4854-A5EF-87EB32D02E80}" type="sibTrans" cxnId="{A128D9E0-40CD-4C80-9A3C-AA1F18597005}">
      <dgm:prSet/>
      <dgm:spPr/>
      <dgm:t>
        <a:bodyPr/>
        <a:lstStyle/>
        <a:p>
          <a:endParaRPr lang="fi-FI"/>
        </a:p>
      </dgm:t>
    </dgm:pt>
    <dgm:pt modelId="{E1E09B34-7AD1-498F-9DD1-948EA647B52A}">
      <dgm:prSet phldrT="[Teksti]"/>
      <dgm:spPr/>
      <dgm:t>
        <a:bodyPr/>
        <a:lstStyle/>
        <a:p>
          <a:r>
            <a:rPr lang="fi-FI" err="1"/>
            <a:t>Filtering</a:t>
          </a:r>
          <a:endParaRPr lang="fi-FI"/>
        </a:p>
      </dgm:t>
    </dgm:pt>
    <dgm:pt modelId="{EA5AB7C0-CB13-4187-97DA-F316B3310298}" type="parTrans" cxnId="{19EE5567-F199-48C4-ACC8-6E83DDEB8689}">
      <dgm:prSet/>
      <dgm:spPr/>
      <dgm:t>
        <a:bodyPr/>
        <a:lstStyle/>
        <a:p>
          <a:endParaRPr lang="fi-FI"/>
        </a:p>
      </dgm:t>
    </dgm:pt>
    <dgm:pt modelId="{006E1990-DA4D-4643-8521-D959E0C8B0C1}" type="sibTrans" cxnId="{19EE5567-F199-48C4-ACC8-6E83DDEB8689}">
      <dgm:prSet/>
      <dgm:spPr/>
      <dgm:t>
        <a:bodyPr/>
        <a:lstStyle/>
        <a:p>
          <a:endParaRPr lang="fi-FI"/>
        </a:p>
      </dgm:t>
    </dgm:pt>
    <dgm:pt modelId="{DFE089F8-CAFF-4BBA-8405-52E564785800}">
      <dgm:prSet phldrT="[Teksti]"/>
      <dgm:spPr/>
      <dgm:t>
        <a:bodyPr/>
        <a:lstStyle/>
        <a:p>
          <a:r>
            <a:rPr lang="fi-FI"/>
            <a:t>LPF</a:t>
          </a:r>
        </a:p>
      </dgm:t>
    </dgm:pt>
    <dgm:pt modelId="{37C03362-3C67-4D36-87AE-4BC1BE28D5F7}" type="parTrans" cxnId="{7704500C-8428-4F69-BC58-59FDFEA3B96F}">
      <dgm:prSet/>
      <dgm:spPr/>
      <dgm:t>
        <a:bodyPr/>
        <a:lstStyle/>
        <a:p>
          <a:endParaRPr lang="fi-FI"/>
        </a:p>
      </dgm:t>
    </dgm:pt>
    <dgm:pt modelId="{B544F18C-1A65-4502-BCB9-9EDA2EC8CE46}" type="sibTrans" cxnId="{7704500C-8428-4F69-BC58-59FDFEA3B96F}">
      <dgm:prSet/>
      <dgm:spPr/>
      <dgm:t>
        <a:bodyPr/>
        <a:lstStyle/>
        <a:p>
          <a:endParaRPr lang="fi-FI"/>
        </a:p>
      </dgm:t>
    </dgm:pt>
    <dgm:pt modelId="{412CE2C4-E0D0-4D10-946F-657610FE02D7}">
      <dgm:prSet phldrT="[Teksti]"/>
      <dgm:spPr/>
      <dgm:t>
        <a:bodyPr/>
        <a:lstStyle/>
        <a:p>
          <a:r>
            <a:rPr lang="fi-FI"/>
            <a:t>Data </a:t>
          </a:r>
          <a:r>
            <a:rPr lang="fi-FI" err="1"/>
            <a:t>acquisition</a:t>
          </a:r>
          <a:endParaRPr lang="fi-FI"/>
        </a:p>
      </dgm:t>
    </dgm:pt>
    <dgm:pt modelId="{06D01F54-4E17-4EDA-AAD2-9310D5CA8424}" type="parTrans" cxnId="{8352053D-8A25-49C9-A1F3-7E0B0FF09707}">
      <dgm:prSet/>
      <dgm:spPr/>
      <dgm:t>
        <a:bodyPr/>
        <a:lstStyle/>
        <a:p>
          <a:endParaRPr lang="fi-FI"/>
        </a:p>
      </dgm:t>
    </dgm:pt>
    <dgm:pt modelId="{546646FD-A5CE-4308-94A2-B544800DAAF7}" type="sibTrans" cxnId="{8352053D-8A25-49C9-A1F3-7E0B0FF09707}">
      <dgm:prSet/>
      <dgm:spPr/>
      <dgm:t>
        <a:bodyPr/>
        <a:lstStyle/>
        <a:p>
          <a:endParaRPr lang="fi-FI"/>
        </a:p>
      </dgm:t>
    </dgm:pt>
    <dgm:pt modelId="{76BDB50C-82DD-49B1-AB35-38A37707D6AD}">
      <dgm:prSet phldrT="[Teksti]"/>
      <dgm:spPr/>
      <dgm:t>
        <a:bodyPr/>
        <a:lstStyle/>
        <a:p>
          <a:r>
            <a:rPr lang="fi-FI"/>
            <a:t>DAQ-</a:t>
          </a:r>
          <a:r>
            <a:rPr lang="fi-FI" err="1"/>
            <a:t>card</a:t>
          </a:r>
          <a:endParaRPr lang="fi-FI"/>
        </a:p>
      </dgm:t>
    </dgm:pt>
    <dgm:pt modelId="{187200B3-08AD-4DD2-9813-ADCC2127520D}" type="parTrans" cxnId="{3F42D5A9-6192-4394-A557-8A12C88F8073}">
      <dgm:prSet/>
      <dgm:spPr/>
      <dgm:t>
        <a:bodyPr/>
        <a:lstStyle/>
        <a:p>
          <a:endParaRPr lang="fi-FI"/>
        </a:p>
      </dgm:t>
    </dgm:pt>
    <dgm:pt modelId="{38DBDD33-F226-4FFD-B0BF-1EA76D6DFD3C}" type="sibTrans" cxnId="{3F42D5A9-6192-4394-A557-8A12C88F8073}">
      <dgm:prSet/>
      <dgm:spPr/>
      <dgm:t>
        <a:bodyPr/>
        <a:lstStyle/>
        <a:p>
          <a:endParaRPr lang="fi-FI"/>
        </a:p>
      </dgm:t>
    </dgm:pt>
    <dgm:pt modelId="{91FBE55E-7701-4F6E-9DF1-A9A54C218602}">
      <dgm:prSet phldrT="[Teksti]"/>
      <dgm:spPr/>
      <dgm:t>
        <a:bodyPr/>
        <a:lstStyle/>
        <a:p>
          <a:r>
            <a:rPr lang="fi-FI"/>
            <a:t>Encoder (</a:t>
          </a:r>
          <a:r>
            <a:rPr lang="fi-FI" err="1"/>
            <a:t>angle</a:t>
          </a:r>
          <a:r>
            <a:rPr lang="fi-FI"/>
            <a:t> &amp; </a:t>
          </a:r>
          <a:r>
            <a:rPr lang="fi-FI" err="1"/>
            <a:t>speed</a:t>
          </a:r>
          <a:r>
            <a:rPr lang="fi-FI"/>
            <a:t>)</a:t>
          </a:r>
        </a:p>
      </dgm:t>
    </dgm:pt>
    <dgm:pt modelId="{77283477-F915-4CA1-8A3B-FA49F3484193}" type="parTrans" cxnId="{A9408C3F-DFC8-436B-8D10-D9A29E66ADBE}">
      <dgm:prSet/>
      <dgm:spPr/>
      <dgm:t>
        <a:bodyPr/>
        <a:lstStyle/>
        <a:p>
          <a:endParaRPr lang="fi-FI"/>
        </a:p>
      </dgm:t>
    </dgm:pt>
    <dgm:pt modelId="{47FB0924-159D-48C7-AF5E-CA6D60923AAC}" type="sibTrans" cxnId="{A9408C3F-DFC8-436B-8D10-D9A29E66ADBE}">
      <dgm:prSet/>
      <dgm:spPr/>
      <dgm:t>
        <a:bodyPr/>
        <a:lstStyle/>
        <a:p>
          <a:endParaRPr lang="fi-FI"/>
        </a:p>
      </dgm:t>
    </dgm:pt>
    <dgm:pt modelId="{437F334A-25C2-4367-A6A6-A2CE1052B45A}">
      <dgm:prSet phldrT="[Teksti]"/>
      <dgm:spPr/>
      <dgm:t>
        <a:bodyPr/>
        <a:lstStyle/>
        <a:p>
          <a:r>
            <a:rPr lang="fi-FI"/>
            <a:t>Line </a:t>
          </a:r>
          <a:r>
            <a:rPr lang="fi-FI" err="1"/>
            <a:t>receiver</a:t>
          </a:r>
          <a:endParaRPr lang="fi-FI"/>
        </a:p>
      </dgm:t>
    </dgm:pt>
    <dgm:pt modelId="{8CFD5F46-AA4D-47F0-AFD4-CE26C8CCFDF0}" type="parTrans" cxnId="{1B7CA594-8672-4F58-A904-D0CF085B2C70}">
      <dgm:prSet/>
      <dgm:spPr/>
      <dgm:t>
        <a:bodyPr/>
        <a:lstStyle/>
        <a:p>
          <a:endParaRPr lang="fi-FI"/>
        </a:p>
      </dgm:t>
    </dgm:pt>
    <dgm:pt modelId="{36B4CA7B-8231-42AD-A885-D776191A8507}" type="sibTrans" cxnId="{1B7CA594-8672-4F58-A904-D0CF085B2C70}">
      <dgm:prSet/>
      <dgm:spPr/>
      <dgm:t>
        <a:bodyPr/>
        <a:lstStyle/>
        <a:p>
          <a:endParaRPr lang="fi-FI"/>
        </a:p>
      </dgm:t>
    </dgm:pt>
    <dgm:pt modelId="{D33A15F7-4749-4929-B9A7-3D3A90A1C67D}">
      <dgm:prSet phldrT="[Teksti]"/>
      <dgm:spPr/>
      <dgm:t>
        <a:bodyPr/>
        <a:lstStyle/>
        <a:p>
          <a:r>
            <a:rPr lang="fi-FI"/>
            <a:t>Data </a:t>
          </a:r>
          <a:r>
            <a:rPr lang="fi-FI" err="1"/>
            <a:t>processing</a:t>
          </a:r>
          <a:r>
            <a:rPr lang="fi-FI"/>
            <a:t> and </a:t>
          </a:r>
          <a:r>
            <a:rPr lang="fi-FI" err="1"/>
            <a:t>analysis</a:t>
          </a:r>
          <a:endParaRPr lang="fi-FI"/>
        </a:p>
      </dgm:t>
    </dgm:pt>
    <dgm:pt modelId="{8757E14F-8769-4B1A-8643-9DEF6721E768}" type="parTrans" cxnId="{65698AAE-CDE5-45A9-B642-0FF073A09042}">
      <dgm:prSet/>
      <dgm:spPr/>
      <dgm:t>
        <a:bodyPr/>
        <a:lstStyle/>
        <a:p>
          <a:endParaRPr lang="fi-FI"/>
        </a:p>
      </dgm:t>
    </dgm:pt>
    <dgm:pt modelId="{7480B18D-67C9-40C0-BEE3-C1A5C7A08941}" type="sibTrans" cxnId="{65698AAE-CDE5-45A9-B642-0FF073A09042}">
      <dgm:prSet/>
      <dgm:spPr/>
      <dgm:t>
        <a:bodyPr/>
        <a:lstStyle/>
        <a:p>
          <a:endParaRPr lang="fi-FI"/>
        </a:p>
      </dgm:t>
    </dgm:pt>
    <dgm:pt modelId="{172F6C27-F6EB-4A89-B5B0-469CC555EA56}">
      <dgm:prSet phldrT="[Teksti]"/>
      <dgm:spPr/>
      <dgm:t>
        <a:bodyPr/>
        <a:lstStyle/>
        <a:p>
          <a:r>
            <a:rPr lang="fi-FI" err="1"/>
            <a:t>Labview</a:t>
          </a:r>
          <a:endParaRPr lang="fi-FI"/>
        </a:p>
      </dgm:t>
    </dgm:pt>
    <dgm:pt modelId="{784E0E36-0D3D-4E5B-B028-2A5DDD648682}" type="parTrans" cxnId="{F8A13A00-AD50-43FC-8955-2262DA3C6A6D}">
      <dgm:prSet/>
      <dgm:spPr/>
      <dgm:t>
        <a:bodyPr/>
        <a:lstStyle/>
        <a:p>
          <a:endParaRPr lang="fi-FI"/>
        </a:p>
      </dgm:t>
    </dgm:pt>
    <dgm:pt modelId="{DEB01A35-C420-4B9D-981F-E7DBC4E27E0D}" type="sibTrans" cxnId="{F8A13A00-AD50-43FC-8955-2262DA3C6A6D}">
      <dgm:prSet/>
      <dgm:spPr/>
      <dgm:t>
        <a:bodyPr/>
        <a:lstStyle/>
        <a:p>
          <a:endParaRPr lang="fi-FI"/>
        </a:p>
      </dgm:t>
    </dgm:pt>
    <dgm:pt modelId="{B2494694-91DA-4D7D-BD7D-6034A60EFB53}">
      <dgm:prSet phldrT="[Teksti]"/>
      <dgm:spPr/>
      <dgm:t>
        <a:bodyPr/>
        <a:lstStyle/>
        <a:p>
          <a:r>
            <a:rPr lang="fi-FI" err="1"/>
            <a:t>Matlab</a:t>
          </a:r>
          <a:endParaRPr lang="fi-FI"/>
        </a:p>
      </dgm:t>
    </dgm:pt>
    <dgm:pt modelId="{66D558EE-D2A0-490D-8F16-B8A071C3B17C}" type="parTrans" cxnId="{FAC5240F-050F-47D4-8DAC-7E17BCC9B5B4}">
      <dgm:prSet/>
      <dgm:spPr/>
      <dgm:t>
        <a:bodyPr/>
        <a:lstStyle/>
        <a:p>
          <a:endParaRPr lang="fi-FI"/>
        </a:p>
      </dgm:t>
    </dgm:pt>
    <dgm:pt modelId="{75D0F1C0-0884-47AA-8BB6-578EDD8FB133}" type="sibTrans" cxnId="{FAC5240F-050F-47D4-8DAC-7E17BCC9B5B4}">
      <dgm:prSet/>
      <dgm:spPr/>
      <dgm:t>
        <a:bodyPr/>
        <a:lstStyle/>
        <a:p>
          <a:endParaRPr lang="fi-FI"/>
        </a:p>
      </dgm:t>
    </dgm:pt>
    <dgm:pt modelId="{14FF232D-3DA0-4ED9-81B1-34D3E8DF284A}" type="pres">
      <dgm:prSet presAssocID="{7240B32C-1D71-4CAB-B4B1-6AB276F00FCE}" presName="linearFlow" presStyleCnt="0">
        <dgm:presLayoutVars>
          <dgm:dir/>
          <dgm:animLvl val="lvl"/>
          <dgm:resizeHandles val="exact"/>
        </dgm:presLayoutVars>
      </dgm:prSet>
      <dgm:spPr/>
    </dgm:pt>
    <dgm:pt modelId="{9048F38B-81A6-476B-BB2C-308D2CDE4CA7}" type="pres">
      <dgm:prSet presAssocID="{BD02F74B-8100-4CBD-BAD9-A41E142CF48A}" presName="composite" presStyleCnt="0"/>
      <dgm:spPr/>
    </dgm:pt>
    <dgm:pt modelId="{3D04DF7C-9256-4518-8CAA-A8C7D1762B3E}" type="pres">
      <dgm:prSet presAssocID="{BD02F74B-8100-4CBD-BAD9-A41E142CF48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69A95A8-A886-4D10-8B00-D218D3A5C7EB}" type="pres">
      <dgm:prSet presAssocID="{BD02F74B-8100-4CBD-BAD9-A41E142CF48A}" presName="parSh" presStyleLbl="node1" presStyleIdx="0" presStyleCnt="4"/>
      <dgm:spPr/>
    </dgm:pt>
    <dgm:pt modelId="{D637E94A-347D-444D-9557-0889C323FB50}" type="pres">
      <dgm:prSet presAssocID="{BD02F74B-8100-4CBD-BAD9-A41E142CF48A}" presName="desTx" presStyleLbl="fgAcc1" presStyleIdx="0" presStyleCnt="4" custScaleX="131321">
        <dgm:presLayoutVars>
          <dgm:bulletEnabled val="1"/>
        </dgm:presLayoutVars>
      </dgm:prSet>
      <dgm:spPr/>
    </dgm:pt>
    <dgm:pt modelId="{14D7EEDE-44B2-4CAF-ACEA-5E9D5E489398}" type="pres">
      <dgm:prSet presAssocID="{DB5FFEF1-67EC-4238-8FA3-887A040111B7}" presName="sibTrans" presStyleLbl="sibTrans2D1" presStyleIdx="0" presStyleCnt="3"/>
      <dgm:spPr/>
    </dgm:pt>
    <dgm:pt modelId="{1D6EA970-5439-4859-8BAB-ABCD6E489420}" type="pres">
      <dgm:prSet presAssocID="{DB5FFEF1-67EC-4238-8FA3-887A040111B7}" presName="connTx" presStyleLbl="sibTrans2D1" presStyleIdx="0" presStyleCnt="3"/>
      <dgm:spPr/>
    </dgm:pt>
    <dgm:pt modelId="{677DCA02-047A-4D46-8935-64C56EE2B3F0}" type="pres">
      <dgm:prSet presAssocID="{E1E09B34-7AD1-498F-9DD1-948EA647B52A}" presName="composite" presStyleCnt="0"/>
      <dgm:spPr/>
    </dgm:pt>
    <dgm:pt modelId="{0E8EB69C-BC56-49A4-B0AB-6039142D4047}" type="pres">
      <dgm:prSet presAssocID="{E1E09B34-7AD1-498F-9DD1-948EA647B52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D792B8-5B30-43ED-99BB-94463738B734}" type="pres">
      <dgm:prSet presAssocID="{E1E09B34-7AD1-498F-9DD1-948EA647B52A}" presName="parSh" presStyleLbl="node1" presStyleIdx="1" presStyleCnt="4"/>
      <dgm:spPr/>
    </dgm:pt>
    <dgm:pt modelId="{EC2D41D2-685B-4D9E-A169-C9CA81356280}" type="pres">
      <dgm:prSet presAssocID="{E1E09B34-7AD1-498F-9DD1-948EA647B52A}" presName="desTx" presStyleLbl="fgAcc1" presStyleIdx="1" presStyleCnt="4">
        <dgm:presLayoutVars>
          <dgm:bulletEnabled val="1"/>
        </dgm:presLayoutVars>
      </dgm:prSet>
      <dgm:spPr/>
    </dgm:pt>
    <dgm:pt modelId="{C8782588-4574-4324-BDC6-54C7D31880EF}" type="pres">
      <dgm:prSet presAssocID="{006E1990-DA4D-4643-8521-D959E0C8B0C1}" presName="sibTrans" presStyleLbl="sibTrans2D1" presStyleIdx="1" presStyleCnt="3"/>
      <dgm:spPr/>
    </dgm:pt>
    <dgm:pt modelId="{1EF7A43E-BB10-4300-9C95-487F6E552A5F}" type="pres">
      <dgm:prSet presAssocID="{006E1990-DA4D-4643-8521-D959E0C8B0C1}" presName="connTx" presStyleLbl="sibTrans2D1" presStyleIdx="1" presStyleCnt="3"/>
      <dgm:spPr/>
    </dgm:pt>
    <dgm:pt modelId="{6E13F5F7-F3E1-4E3E-A14D-38C8E69EEC4B}" type="pres">
      <dgm:prSet presAssocID="{412CE2C4-E0D0-4D10-946F-657610FE02D7}" presName="composite" presStyleCnt="0"/>
      <dgm:spPr/>
    </dgm:pt>
    <dgm:pt modelId="{37C5F932-76A4-49CB-A779-EFEECBC06B17}" type="pres">
      <dgm:prSet presAssocID="{412CE2C4-E0D0-4D10-946F-657610FE02D7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15FA0E-4933-48FA-A76E-4166EE9AEFC1}" type="pres">
      <dgm:prSet presAssocID="{412CE2C4-E0D0-4D10-946F-657610FE02D7}" presName="parSh" presStyleLbl="node1" presStyleIdx="2" presStyleCnt="4"/>
      <dgm:spPr/>
    </dgm:pt>
    <dgm:pt modelId="{85260B73-A31F-4784-ACFA-7270E653820E}" type="pres">
      <dgm:prSet presAssocID="{412CE2C4-E0D0-4D10-946F-657610FE02D7}" presName="desTx" presStyleLbl="fgAcc1" presStyleIdx="2" presStyleCnt="4">
        <dgm:presLayoutVars>
          <dgm:bulletEnabled val="1"/>
        </dgm:presLayoutVars>
      </dgm:prSet>
      <dgm:spPr/>
    </dgm:pt>
    <dgm:pt modelId="{F672A3A0-2884-495B-B966-EBF035ACA9F1}" type="pres">
      <dgm:prSet presAssocID="{546646FD-A5CE-4308-94A2-B544800DAAF7}" presName="sibTrans" presStyleLbl="sibTrans2D1" presStyleIdx="2" presStyleCnt="3"/>
      <dgm:spPr/>
    </dgm:pt>
    <dgm:pt modelId="{D16BA11D-CA38-457F-9009-D23786DF2918}" type="pres">
      <dgm:prSet presAssocID="{546646FD-A5CE-4308-94A2-B544800DAAF7}" presName="connTx" presStyleLbl="sibTrans2D1" presStyleIdx="2" presStyleCnt="3"/>
      <dgm:spPr/>
    </dgm:pt>
    <dgm:pt modelId="{235BBF39-A953-4E22-A91C-4E3094D607B3}" type="pres">
      <dgm:prSet presAssocID="{D33A15F7-4749-4929-B9A7-3D3A90A1C67D}" presName="composite" presStyleCnt="0"/>
      <dgm:spPr/>
    </dgm:pt>
    <dgm:pt modelId="{15B0025D-CA81-49B6-AD19-E0BD1260721E}" type="pres">
      <dgm:prSet presAssocID="{D33A15F7-4749-4929-B9A7-3D3A90A1C67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7DC448-C938-49E0-A4B1-CC3FE84533F6}" type="pres">
      <dgm:prSet presAssocID="{D33A15F7-4749-4929-B9A7-3D3A90A1C67D}" presName="parSh" presStyleLbl="node1" presStyleIdx="3" presStyleCnt="4"/>
      <dgm:spPr/>
    </dgm:pt>
    <dgm:pt modelId="{EFB67C8C-E40E-442C-831E-D289279CD9BE}" type="pres">
      <dgm:prSet presAssocID="{D33A15F7-4749-4929-B9A7-3D3A90A1C67D}" presName="desTx" presStyleLbl="fgAcc1" presStyleIdx="3" presStyleCnt="4">
        <dgm:presLayoutVars>
          <dgm:bulletEnabled val="1"/>
        </dgm:presLayoutVars>
      </dgm:prSet>
      <dgm:spPr/>
    </dgm:pt>
  </dgm:ptLst>
  <dgm:cxnLst>
    <dgm:cxn modelId="{F8A13A00-AD50-43FC-8955-2262DA3C6A6D}" srcId="{D33A15F7-4749-4929-B9A7-3D3A90A1C67D}" destId="{172F6C27-F6EB-4A89-B5B0-469CC555EA56}" srcOrd="0" destOrd="0" parTransId="{784E0E36-0D3D-4E5B-B028-2A5DDD648682}" sibTransId="{DEB01A35-C420-4B9D-981F-E7DBC4E27E0D}"/>
    <dgm:cxn modelId="{671EBC08-3521-4330-BEA7-DA311289EC99}" type="presOf" srcId="{546646FD-A5CE-4308-94A2-B544800DAAF7}" destId="{F672A3A0-2884-495B-B966-EBF035ACA9F1}" srcOrd="0" destOrd="0" presId="urn:microsoft.com/office/officeart/2005/8/layout/process3"/>
    <dgm:cxn modelId="{6CB88309-0FFF-4763-A479-58D22DA62762}" type="presOf" srcId="{91FBE55E-7701-4F6E-9DF1-A9A54C218602}" destId="{D637E94A-347D-444D-9557-0889C323FB50}" srcOrd="0" destOrd="1" presId="urn:microsoft.com/office/officeart/2005/8/layout/process3"/>
    <dgm:cxn modelId="{7704500C-8428-4F69-BC58-59FDFEA3B96F}" srcId="{E1E09B34-7AD1-498F-9DD1-948EA647B52A}" destId="{DFE089F8-CAFF-4BBA-8405-52E564785800}" srcOrd="0" destOrd="0" parTransId="{37C03362-3C67-4D36-87AE-4BC1BE28D5F7}" sibTransId="{B544F18C-1A65-4502-BCB9-9EDA2EC8CE46}"/>
    <dgm:cxn modelId="{A2368D0E-E89B-4695-944D-5ED5443B0133}" type="presOf" srcId="{8F481B5C-ABF7-416C-A63B-DDE107D128BC}" destId="{D637E94A-347D-444D-9557-0889C323FB50}" srcOrd="0" destOrd="0" presId="urn:microsoft.com/office/officeart/2005/8/layout/process3"/>
    <dgm:cxn modelId="{FAC5240F-050F-47D4-8DAC-7E17BCC9B5B4}" srcId="{D33A15F7-4749-4929-B9A7-3D3A90A1C67D}" destId="{B2494694-91DA-4D7D-BD7D-6034A60EFB53}" srcOrd="1" destOrd="0" parTransId="{66D558EE-D2A0-490D-8F16-B8A071C3B17C}" sibTransId="{75D0F1C0-0884-47AA-8BB6-578EDD8FB133}"/>
    <dgm:cxn modelId="{B3F96014-AD0E-424E-9E14-B06F2A638F70}" type="presOf" srcId="{76BDB50C-82DD-49B1-AB35-38A37707D6AD}" destId="{85260B73-A31F-4784-ACFA-7270E653820E}" srcOrd="0" destOrd="0" presId="urn:microsoft.com/office/officeart/2005/8/layout/process3"/>
    <dgm:cxn modelId="{1E8A5719-D2A5-451E-B68E-01F0152E27F5}" type="presOf" srcId="{D33A15F7-4749-4929-B9A7-3D3A90A1C67D}" destId="{15B0025D-CA81-49B6-AD19-E0BD1260721E}" srcOrd="0" destOrd="0" presId="urn:microsoft.com/office/officeart/2005/8/layout/process3"/>
    <dgm:cxn modelId="{274EC91C-7673-4E94-A11E-0A678238922E}" type="presOf" srcId="{BD02F74B-8100-4CBD-BAD9-A41E142CF48A}" destId="{3D04DF7C-9256-4518-8CAA-A8C7D1762B3E}" srcOrd="0" destOrd="0" presId="urn:microsoft.com/office/officeart/2005/8/layout/process3"/>
    <dgm:cxn modelId="{B4CC1820-F3DD-4A8C-8C76-ADA728D3CD3E}" type="presOf" srcId="{BD02F74B-8100-4CBD-BAD9-A41E142CF48A}" destId="{069A95A8-A886-4D10-8B00-D218D3A5C7EB}" srcOrd="1" destOrd="0" presId="urn:microsoft.com/office/officeart/2005/8/layout/process3"/>
    <dgm:cxn modelId="{B34DF828-3D10-49F7-AAAF-898190C5526F}" type="presOf" srcId="{E1E09B34-7AD1-498F-9DD1-948EA647B52A}" destId="{F2D792B8-5B30-43ED-99BB-94463738B734}" srcOrd="1" destOrd="0" presId="urn:microsoft.com/office/officeart/2005/8/layout/process3"/>
    <dgm:cxn modelId="{8352053D-8A25-49C9-A1F3-7E0B0FF09707}" srcId="{7240B32C-1D71-4CAB-B4B1-6AB276F00FCE}" destId="{412CE2C4-E0D0-4D10-946F-657610FE02D7}" srcOrd="2" destOrd="0" parTransId="{06D01F54-4E17-4EDA-AAD2-9310D5CA8424}" sibTransId="{546646FD-A5CE-4308-94A2-B544800DAAF7}"/>
    <dgm:cxn modelId="{0368ED3E-99E4-455B-A1CF-34D7EC79D589}" type="presOf" srcId="{437F334A-25C2-4367-A6A6-A2CE1052B45A}" destId="{EC2D41D2-685B-4D9E-A169-C9CA81356280}" srcOrd="0" destOrd="1" presId="urn:microsoft.com/office/officeart/2005/8/layout/process3"/>
    <dgm:cxn modelId="{A9408C3F-DFC8-436B-8D10-D9A29E66ADBE}" srcId="{BD02F74B-8100-4CBD-BAD9-A41E142CF48A}" destId="{91FBE55E-7701-4F6E-9DF1-A9A54C218602}" srcOrd="1" destOrd="0" parTransId="{77283477-F915-4CA1-8A3B-FA49F3484193}" sibTransId="{47FB0924-159D-48C7-AF5E-CA6D60923AAC}"/>
    <dgm:cxn modelId="{48633C64-9307-4EA2-8393-FAFB998DA888}" type="presOf" srcId="{E1E09B34-7AD1-498F-9DD1-948EA647B52A}" destId="{0E8EB69C-BC56-49A4-B0AB-6039142D4047}" srcOrd="0" destOrd="0" presId="urn:microsoft.com/office/officeart/2005/8/layout/process3"/>
    <dgm:cxn modelId="{19EE5567-F199-48C4-ACC8-6E83DDEB8689}" srcId="{7240B32C-1D71-4CAB-B4B1-6AB276F00FCE}" destId="{E1E09B34-7AD1-498F-9DD1-948EA647B52A}" srcOrd="1" destOrd="0" parTransId="{EA5AB7C0-CB13-4187-97DA-F316B3310298}" sibTransId="{006E1990-DA4D-4643-8521-D959E0C8B0C1}"/>
    <dgm:cxn modelId="{F3946D4D-AD8A-4FF2-B181-28E90C3D67CB}" type="presOf" srcId="{7240B32C-1D71-4CAB-B4B1-6AB276F00FCE}" destId="{14FF232D-3DA0-4ED9-81B1-34D3E8DF284A}" srcOrd="0" destOrd="0" presId="urn:microsoft.com/office/officeart/2005/8/layout/process3"/>
    <dgm:cxn modelId="{7441F477-C1A5-4B3C-9EEC-081AE333DD22}" type="presOf" srcId="{DB5FFEF1-67EC-4238-8FA3-887A040111B7}" destId="{1D6EA970-5439-4859-8BAB-ABCD6E489420}" srcOrd="1" destOrd="0" presId="urn:microsoft.com/office/officeart/2005/8/layout/process3"/>
    <dgm:cxn modelId="{FBAFCE85-2E8F-4552-8509-8D2CD76BC5A4}" type="presOf" srcId="{DB5FFEF1-67EC-4238-8FA3-887A040111B7}" destId="{14D7EEDE-44B2-4CAF-ACEA-5E9D5E489398}" srcOrd="0" destOrd="0" presId="urn:microsoft.com/office/officeart/2005/8/layout/process3"/>
    <dgm:cxn modelId="{43AD8593-FAB1-4551-AB92-306E72019543}" type="presOf" srcId="{546646FD-A5CE-4308-94A2-B544800DAAF7}" destId="{D16BA11D-CA38-457F-9009-D23786DF2918}" srcOrd="1" destOrd="0" presId="urn:microsoft.com/office/officeart/2005/8/layout/process3"/>
    <dgm:cxn modelId="{1B7CA594-8672-4F58-A904-D0CF085B2C70}" srcId="{E1E09B34-7AD1-498F-9DD1-948EA647B52A}" destId="{437F334A-25C2-4367-A6A6-A2CE1052B45A}" srcOrd="1" destOrd="0" parTransId="{8CFD5F46-AA4D-47F0-AFD4-CE26C8CCFDF0}" sibTransId="{36B4CA7B-8231-42AD-A885-D776191A8507}"/>
    <dgm:cxn modelId="{0259AC9F-17A1-4574-892D-CCB70BF23D1A}" type="presOf" srcId="{B2494694-91DA-4D7D-BD7D-6034A60EFB53}" destId="{EFB67C8C-E40E-442C-831E-D289279CD9BE}" srcOrd="0" destOrd="1" presId="urn:microsoft.com/office/officeart/2005/8/layout/process3"/>
    <dgm:cxn modelId="{739B5DA1-2A1B-4B92-AA67-FA50315FD76F}" type="presOf" srcId="{172F6C27-F6EB-4A89-B5B0-469CC555EA56}" destId="{EFB67C8C-E40E-442C-831E-D289279CD9BE}" srcOrd="0" destOrd="0" presId="urn:microsoft.com/office/officeart/2005/8/layout/process3"/>
    <dgm:cxn modelId="{1B49B9A1-435A-4D3A-87EA-2A9871181119}" srcId="{7240B32C-1D71-4CAB-B4B1-6AB276F00FCE}" destId="{BD02F74B-8100-4CBD-BAD9-A41E142CF48A}" srcOrd="0" destOrd="0" parTransId="{377AA032-D0EE-4D43-A70E-5BBB361EB83F}" sibTransId="{DB5FFEF1-67EC-4238-8FA3-887A040111B7}"/>
    <dgm:cxn modelId="{3F42D5A9-6192-4394-A557-8A12C88F8073}" srcId="{412CE2C4-E0D0-4D10-946F-657610FE02D7}" destId="{76BDB50C-82DD-49B1-AB35-38A37707D6AD}" srcOrd="0" destOrd="0" parTransId="{187200B3-08AD-4DD2-9813-ADCC2127520D}" sibTransId="{38DBDD33-F226-4FFD-B0BF-1EA76D6DFD3C}"/>
    <dgm:cxn modelId="{65698AAE-CDE5-45A9-B642-0FF073A09042}" srcId="{7240B32C-1D71-4CAB-B4B1-6AB276F00FCE}" destId="{D33A15F7-4749-4929-B9A7-3D3A90A1C67D}" srcOrd="3" destOrd="0" parTransId="{8757E14F-8769-4B1A-8643-9DEF6721E768}" sibTransId="{7480B18D-67C9-40C0-BEE3-C1A5C7A08941}"/>
    <dgm:cxn modelId="{D4DF16B1-D3C4-49D6-9476-9EF6F1E00B89}" type="presOf" srcId="{DFE089F8-CAFF-4BBA-8405-52E564785800}" destId="{EC2D41D2-685B-4D9E-A169-C9CA81356280}" srcOrd="0" destOrd="0" presId="urn:microsoft.com/office/officeart/2005/8/layout/process3"/>
    <dgm:cxn modelId="{94DD1CB3-6EF4-4671-93CE-9C54CD6B38D0}" type="presOf" srcId="{006E1990-DA4D-4643-8521-D959E0C8B0C1}" destId="{C8782588-4574-4324-BDC6-54C7D31880EF}" srcOrd="0" destOrd="0" presId="urn:microsoft.com/office/officeart/2005/8/layout/process3"/>
    <dgm:cxn modelId="{BCB0CFD2-B4B7-4415-932E-DA7CEEB5A85C}" type="presOf" srcId="{412CE2C4-E0D0-4D10-946F-657610FE02D7}" destId="{37C5F932-76A4-49CB-A779-EFEECBC06B17}" srcOrd="0" destOrd="0" presId="urn:microsoft.com/office/officeart/2005/8/layout/process3"/>
    <dgm:cxn modelId="{A128D9E0-40CD-4C80-9A3C-AA1F18597005}" srcId="{BD02F74B-8100-4CBD-BAD9-A41E142CF48A}" destId="{8F481B5C-ABF7-416C-A63B-DDE107D128BC}" srcOrd="0" destOrd="0" parTransId="{19CE0B53-1004-40F9-8054-F96124C3FE0A}" sibTransId="{C1385E26-B5CD-4854-A5EF-87EB32D02E80}"/>
    <dgm:cxn modelId="{9CEEE1E8-C053-4761-A95A-FE383C20B30E}" type="presOf" srcId="{412CE2C4-E0D0-4D10-946F-657610FE02D7}" destId="{2215FA0E-4933-48FA-A76E-4166EE9AEFC1}" srcOrd="1" destOrd="0" presId="urn:microsoft.com/office/officeart/2005/8/layout/process3"/>
    <dgm:cxn modelId="{0B9B1DF0-EAC6-42AA-A1BA-C5EBE8E0E3B5}" type="presOf" srcId="{006E1990-DA4D-4643-8521-D959E0C8B0C1}" destId="{1EF7A43E-BB10-4300-9C95-487F6E552A5F}" srcOrd="1" destOrd="0" presId="urn:microsoft.com/office/officeart/2005/8/layout/process3"/>
    <dgm:cxn modelId="{147EC8FD-0127-4452-9AF8-E29955B08D4E}" type="presOf" srcId="{D33A15F7-4749-4929-B9A7-3D3A90A1C67D}" destId="{027DC448-C938-49E0-A4B1-CC3FE84533F6}" srcOrd="1" destOrd="0" presId="urn:microsoft.com/office/officeart/2005/8/layout/process3"/>
    <dgm:cxn modelId="{6700306D-7AE1-430F-9590-D114BCB649EC}" type="presParOf" srcId="{14FF232D-3DA0-4ED9-81B1-34D3E8DF284A}" destId="{9048F38B-81A6-476B-BB2C-308D2CDE4CA7}" srcOrd="0" destOrd="0" presId="urn:microsoft.com/office/officeart/2005/8/layout/process3"/>
    <dgm:cxn modelId="{DECD7E59-DB03-467A-A3B7-436A7BDCF24A}" type="presParOf" srcId="{9048F38B-81A6-476B-BB2C-308D2CDE4CA7}" destId="{3D04DF7C-9256-4518-8CAA-A8C7D1762B3E}" srcOrd="0" destOrd="0" presId="urn:microsoft.com/office/officeart/2005/8/layout/process3"/>
    <dgm:cxn modelId="{E591EA71-AD64-4F55-ACC6-13B50A791A06}" type="presParOf" srcId="{9048F38B-81A6-476B-BB2C-308D2CDE4CA7}" destId="{069A95A8-A886-4D10-8B00-D218D3A5C7EB}" srcOrd="1" destOrd="0" presId="urn:microsoft.com/office/officeart/2005/8/layout/process3"/>
    <dgm:cxn modelId="{3F76F495-2E70-42A9-8324-1EEFE817041F}" type="presParOf" srcId="{9048F38B-81A6-476B-BB2C-308D2CDE4CA7}" destId="{D637E94A-347D-444D-9557-0889C323FB50}" srcOrd="2" destOrd="0" presId="urn:microsoft.com/office/officeart/2005/8/layout/process3"/>
    <dgm:cxn modelId="{65504A24-1801-4E9D-96D7-AC5453018179}" type="presParOf" srcId="{14FF232D-3DA0-4ED9-81B1-34D3E8DF284A}" destId="{14D7EEDE-44B2-4CAF-ACEA-5E9D5E489398}" srcOrd="1" destOrd="0" presId="urn:microsoft.com/office/officeart/2005/8/layout/process3"/>
    <dgm:cxn modelId="{E31ACDEF-5D06-480E-A32B-520D60472050}" type="presParOf" srcId="{14D7EEDE-44B2-4CAF-ACEA-5E9D5E489398}" destId="{1D6EA970-5439-4859-8BAB-ABCD6E489420}" srcOrd="0" destOrd="0" presId="urn:microsoft.com/office/officeart/2005/8/layout/process3"/>
    <dgm:cxn modelId="{BB2D5E54-958F-4B0C-83A4-D1CBAFC6BDC9}" type="presParOf" srcId="{14FF232D-3DA0-4ED9-81B1-34D3E8DF284A}" destId="{677DCA02-047A-4D46-8935-64C56EE2B3F0}" srcOrd="2" destOrd="0" presId="urn:microsoft.com/office/officeart/2005/8/layout/process3"/>
    <dgm:cxn modelId="{72ED6C15-69C6-456B-9EBD-8768351FD109}" type="presParOf" srcId="{677DCA02-047A-4D46-8935-64C56EE2B3F0}" destId="{0E8EB69C-BC56-49A4-B0AB-6039142D4047}" srcOrd="0" destOrd="0" presId="urn:microsoft.com/office/officeart/2005/8/layout/process3"/>
    <dgm:cxn modelId="{790D84AF-FF16-4544-AA81-34F3F40DC878}" type="presParOf" srcId="{677DCA02-047A-4D46-8935-64C56EE2B3F0}" destId="{F2D792B8-5B30-43ED-99BB-94463738B734}" srcOrd="1" destOrd="0" presId="urn:microsoft.com/office/officeart/2005/8/layout/process3"/>
    <dgm:cxn modelId="{A1D1C185-5C4A-4F89-BB9F-EF72A197D534}" type="presParOf" srcId="{677DCA02-047A-4D46-8935-64C56EE2B3F0}" destId="{EC2D41D2-685B-4D9E-A169-C9CA81356280}" srcOrd="2" destOrd="0" presId="urn:microsoft.com/office/officeart/2005/8/layout/process3"/>
    <dgm:cxn modelId="{1C0A81F5-F18D-4F43-96E7-EDC5093951E0}" type="presParOf" srcId="{14FF232D-3DA0-4ED9-81B1-34D3E8DF284A}" destId="{C8782588-4574-4324-BDC6-54C7D31880EF}" srcOrd="3" destOrd="0" presId="urn:microsoft.com/office/officeart/2005/8/layout/process3"/>
    <dgm:cxn modelId="{BE38B5A7-FC75-4808-824A-66A3A2E4FB83}" type="presParOf" srcId="{C8782588-4574-4324-BDC6-54C7D31880EF}" destId="{1EF7A43E-BB10-4300-9C95-487F6E552A5F}" srcOrd="0" destOrd="0" presId="urn:microsoft.com/office/officeart/2005/8/layout/process3"/>
    <dgm:cxn modelId="{A60C488F-EFA0-4C54-A0FE-1179E8B5E3BD}" type="presParOf" srcId="{14FF232D-3DA0-4ED9-81B1-34D3E8DF284A}" destId="{6E13F5F7-F3E1-4E3E-A14D-38C8E69EEC4B}" srcOrd="4" destOrd="0" presId="urn:microsoft.com/office/officeart/2005/8/layout/process3"/>
    <dgm:cxn modelId="{571054B7-1139-4100-820C-BA87F9E0B87B}" type="presParOf" srcId="{6E13F5F7-F3E1-4E3E-A14D-38C8E69EEC4B}" destId="{37C5F932-76A4-49CB-A779-EFEECBC06B17}" srcOrd="0" destOrd="0" presId="urn:microsoft.com/office/officeart/2005/8/layout/process3"/>
    <dgm:cxn modelId="{26AF56A3-DBBC-45D5-8A30-2BB0BCFA8F4E}" type="presParOf" srcId="{6E13F5F7-F3E1-4E3E-A14D-38C8E69EEC4B}" destId="{2215FA0E-4933-48FA-A76E-4166EE9AEFC1}" srcOrd="1" destOrd="0" presId="urn:microsoft.com/office/officeart/2005/8/layout/process3"/>
    <dgm:cxn modelId="{06541086-A3A5-464F-9B4F-C1C047AB3D8A}" type="presParOf" srcId="{6E13F5F7-F3E1-4E3E-A14D-38C8E69EEC4B}" destId="{85260B73-A31F-4784-ACFA-7270E653820E}" srcOrd="2" destOrd="0" presId="urn:microsoft.com/office/officeart/2005/8/layout/process3"/>
    <dgm:cxn modelId="{0193F912-8EBE-47FD-AC3F-1590D0B09A10}" type="presParOf" srcId="{14FF232D-3DA0-4ED9-81B1-34D3E8DF284A}" destId="{F672A3A0-2884-495B-B966-EBF035ACA9F1}" srcOrd="5" destOrd="0" presId="urn:microsoft.com/office/officeart/2005/8/layout/process3"/>
    <dgm:cxn modelId="{D6652E7C-4936-41E1-87B0-D9436C4D0A09}" type="presParOf" srcId="{F672A3A0-2884-495B-B966-EBF035ACA9F1}" destId="{D16BA11D-CA38-457F-9009-D23786DF2918}" srcOrd="0" destOrd="0" presId="urn:microsoft.com/office/officeart/2005/8/layout/process3"/>
    <dgm:cxn modelId="{EFC79222-33F8-418E-83EE-9E63D51B6090}" type="presParOf" srcId="{14FF232D-3DA0-4ED9-81B1-34D3E8DF284A}" destId="{235BBF39-A953-4E22-A91C-4E3094D607B3}" srcOrd="6" destOrd="0" presId="urn:microsoft.com/office/officeart/2005/8/layout/process3"/>
    <dgm:cxn modelId="{FA05D276-1CC6-4A3E-83B6-10BE9408973A}" type="presParOf" srcId="{235BBF39-A953-4E22-A91C-4E3094D607B3}" destId="{15B0025D-CA81-49B6-AD19-E0BD1260721E}" srcOrd="0" destOrd="0" presId="urn:microsoft.com/office/officeart/2005/8/layout/process3"/>
    <dgm:cxn modelId="{72D8F10E-74CC-4485-8FF7-2ED47115AAAD}" type="presParOf" srcId="{235BBF39-A953-4E22-A91C-4E3094D607B3}" destId="{027DC448-C938-49E0-A4B1-CC3FE84533F6}" srcOrd="1" destOrd="0" presId="urn:microsoft.com/office/officeart/2005/8/layout/process3"/>
    <dgm:cxn modelId="{E101B0A1-39CE-4171-8F4D-EFC6BAE5FF94}" type="presParOf" srcId="{235BBF39-A953-4E22-A91C-4E3094D607B3}" destId="{EFB67C8C-E40E-442C-831E-D289279CD9B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40B32C-1D71-4CAB-B4B1-6AB276F00FC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D02F74B-8100-4CBD-BAD9-A41E142CF48A}">
      <dgm:prSet phldrT="[Teksti]"/>
      <dgm:spPr/>
      <dgm:t>
        <a:bodyPr/>
        <a:lstStyle/>
        <a:p>
          <a:r>
            <a:rPr lang="fi-FI" err="1"/>
            <a:t>Sensors</a:t>
          </a:r>
          <a:endParaRPr lang="fi-FI"/>
        </a:p>
      </dgm:t>
    </dgm:pt>
    <dgm:pt modelId="{377AA032-D0EE-4D43-A70E-5BBB361EB83F}" type="parTrans" cxnId="{1B49B9A1-435A-4D3A-87EA-2A9871181119}">
      <dgm:prSet/>
      <dgm:spPr/>
      <dgm:t>
        <a:bodyPr/>
        <a:lstStyle/>
        <a:p>
          <a:endParaRPr lang="fi-FI"/>
        </a:p>
      </dgm:t>
    </dgm:pt>
    <dgm:pt modelId="{DB5FFEF1-67EC-4238-8FA3-887A040111B7}" type="sibTrans" cxnId="{1B49B9A1-435A-4D3A-87EA-2A9871181119}">
      <dgm:prSet/>
      <dgm:spPr/>
      <dgm:t>
        <a:bodyPr/>
        <a:lstStyle/>
        <a:p>
          <a:endParaRPr lang="fi-FI"/>
        </a:p>
      </dgm:t>
    </dgm:pt>
    <dgm:pt modelId="{8F481B5C-ABF7-416C-A63B-DDE107D128BC}">
      <dgm:prSet phldrT="[Teksti]"/>
      <dgm:spPr/>
      <dgm:t>
        <a:bodyPr/>
        <a:lstStyle/>
        <a:p>
          <a:r>
            <a:rPr lang="fi-FI"/>
            <a:t>Laser (</a:t>
          </a:r>
          <a:r>
            <a:rPr lang="fi-FI" err="1"/>
            <a:t>displacement</a:t>
          </a:r>
          <a:r>
            <a:rPr lang="fi-FI"/>
            <a:t>)</a:t>
          </a:r>
        </a:p>
      </dgm:t>
    </dgm:pt>
    <dgm:pt modelId="{19CE0B53-1004-40F9-8054-F96124C3FE0A}" type="parTrans" cxnId="{A128D9E0-40CD-4C80-9A3C-AA1F18597005}">
      <dgm:prSet/>
      <dgm:spPr/>
      <dgm:t>
        <a:bodyPr/>
        <a:lstStyle/>
        <a:p>
          <a:endParaRPr lang="fi-FI"/>
        </a:p>
      </dgm:t>
    </dgm:pt>
    <dgm:pt modelId="{C1385E26-B5CD-4854-A5EF-87EB32D02E80}" type="sibTrans" cxnId="{A128D9E0-40CD-4C80-9A3C-AA1F18597005}">
      <dgm:prSet/>
      <dgm:spPr/>
      <dgm:t>
        <a:bodyPr/>
        <a:lstStyle/>
        <a:p>
          <a:endParaRPr lang="fi-FI"/>
        </a:p>
      </dgm:t>
    </dgm:pt>
    <dgm:pt modelId="{E1E09B34-7AD1-498F-9DD1-948EA647B52A}">
      <dgm:prSet phldrT="[Teksti]"/>
      <dgm:spPr/>
      <dgm:t>
        <a:bodyPr/>
        <a:lstStyle/>
        <a:p>
          <a:r>
            <a:rPr lang="fi-FI" err="1"/>
            <a:t>Filtering</a:t>
          </a:r>
          <a:endParaRPr lang="fi-FI"/>
        </a:p>
      </dgm:t>
    </dgm:pt>
    <dgm:pt modelId="{EA5AB7C0-CB13-4187-97DA-F316B3310298}" type="parTrans" cxnId="{19EE5567-F199-48C4-ACC8-6E83DDEB8689}">
      <dgm:prSet/>
      <dgm:spPr/>
      <dgm:t>
        <a:bodyPr/>
        <a:lstStyle/>
        <a:p>
          <a:endParaRPr lang="fi-FI"/>
        </a:p>
      </dgm:t>
    </dgm:pt>
    <dgm:pt modelId="{006E1990-DA4D-4643-8521-D959E0C8B0C1}" type="sibTrans" cxnId="{19EE5567-F199-48C4-ACC8-6E83DDEB8689}">
      <dgm:prSet/>
      <dgm:spPr/>
      <dgm:t>
        <a:bodyPr/>
        <a:lstStyle/>
        <a:p>
          <a:endParaRPr lang="fi-FI"/>
        </a:p>
      </dgm:t>
    </dgm:pt>
    <dgm:pt modelId="{DFE089F8-CAFF-4BBA-8405-52E564785800}">
      <dgm:prSet phldrT="[Teksti]"/>
      <dgm:spPr/>
      <dgm:t>
        <a:bodyPr/>
        <a:lstStyle/>
        <a:p>
          <a:r>
            <a:rPr lang="fi-FI"/>
            <a:t>LPF</a:t>
          </a:r>
        </a:p>
      </dgm:t>
    </dgm:pt>
    <dgm:pt modelId="{37C03362-3C67-4D36-87AE-4BC1BE28D5F7}" type="parTrans" cxnId="{7704500C-8428-4F69-BC58-59FDFEA3B96F}">
      <dgm:prSet/>
      <dgm:spPr/>
      <dgm:t>
        <a:bodyPr/>
        <a:lstStyle/>
        <a:p>
          <a:endParaRPr lang="fi-FI"/>
        </a:p>
      </dgm:t>
    </dgm:pt>
    <dgm:pt modelId="{B544F18C-1A65-4502-BCB9-9EDA2EC8CE46}" type="sibTrans" cxnId="{7704500C-8428-4F69-BC58-59FDFEA3B96F}">
      <dgm:prSet/>
      <dgm:spPr/>
      <dgm:t>
        <a:bodyPr/>
        <a:lstStyle/>
        <a:p>
          <a:endParaRPr lang="fi-FI"/>
        </a:p>
      </dgm:t>
    </dgm:pt>
    <dgm:pt modelId="{412CE2C4-E0D0-4D10-946F-657610FE02D7}">
      <dgm:prSet phldrT="[Teksti]"/>
      <dgm:spPr/>
      <dgm:t>
        <a:bodyPr/>
        <a:lstStyle/>
        <a:p>
          <a:r>
            <a:rPr lang="fi-FI"/>
            <a:t>Data </a:t>
          </a:r>
          <a:r>
            <a:rPr lang="fi-FI" err="1"/>
            <a:t>acquisition</a:t>
          </a:r>
          <a:endParaRPr lang="fi-FI"/>
        </a:p>
      </dgm:t>
    </dgm:pt>
    <dgm:pt modelId="{06D01F54-4E17-4EDA-AAD2-9310D5CA8424}" type="parTrans" cxnId="{8352053D-8A25-49C9-A1F3-7E0B0FF09707}">
      <dgm:prSet/>
      <dgm:spPr/>
      <dgm:t>
        <a:bodyPr/>
        <a:lstStyle/>
        <a:p>
          <a:endParaRPr lang="fi-FI"/>
        </a:p>
      </dgm:t>
    </dgm:pt>
    <dgm:pt modelId="{546646FD-A5CE-4308-94A2-B544800DAAF7}" type="sibTrans" cxnId="{8352053D-8A25-49C9-A1F3-7E0B0FF09707}">
      <dgm:prSet/>
      <dgm:spPr/>
      <dgm:t>
        <a:bodyPr/>
        <a:lstStyle/>
        <a:p>
          <a:endParaRPr lang="fi-FI"/>
        </a:p>
      </dgm:t>
    </dgm:pt>
    <dgm:pt modelId="{76BDB50C-82DD-49B1-AB35-38A37707D6AD}">
      <dgm:prSet phldrT="[Teksti]"/>
      <dgm:spPr/>
      <dgm:t>
        <a:bodyPr/>
        <a:lstStyle/>
        <a:p>
          <a:r>
            <a:rPr lang="fi-FI"/>
            <a:t>DAQ-</a:t>
          </a:r>
          <a:r>
            <a:rPr lang="fi-FI" err="1"/>
            <a:t>card</a:t>
          </a:r>
          <a:endParaRPr lang="fi-FI"/>
        </a:p>
      </dgm:t>
    </dgm:pt>
    <dgm:pt modelId="{187200B3-08AD-4DD2-9813-ADCC2127520D}" type="parTrans" cxnId="{3F42D5A9-6192-4394-A557-8A12C88F8073}">
      <dgm:prSet/>
      <dgm:spPr/>
      <dgm:t>
        <a:bodyPr/>
        <a:lstStyle/>
        <a:p>
          <a:endParaRPr lang="fi-FI"/>
        </a:p>
      </dgm:t>
    </dgm:pt>
    <dgm:pt modelId="{38DBDD33-F226-4FFD-B0BF-1EA76D6DFD3C}" type="sibTrans" cxnId="{3F42D5A9-6192-4394-A557-8A12C88F8073}">
      <dgm:prSet/>
      <dgm:spPr/>
      <dgm:t>
        <a:bodyPr/>
        <a:lstStyle/>
        <a:p>
          <a:endParaRPr lang="fi-FI"/>
        </a:p>
      </dgm:t>
    </dgm:pt>
    <dgm:pt modelId="{91FBE55E-7701-4F6E-9DF1-A9A54C218602}">
      <dgm:prSet phldrT="[Teksti]"/>
      <dgm:spPr/>
      <dgm:t>
        <a:bodyPr/>
        <a:lstStyle/>
        <a:p>
          <a:r>
            <a:rPr lang="fi-FI"/>
            <a:t>Encoder (</a:t>
          </a:r>
          <a:r>
            <a:rPr lang="fi-FI" err="1"/>
            <a:t>angle</a:t>
          </a:r>
          <a:r>
            <a:rPr lang="fi-FI"/>
            <a:t> &amp; </a:t>
          </a:r>
          <a:r>
            <a:rPr lang="fi-FI" err="1"/>
            <a:t>speed</a:t>
          </a:r>
          <a:r>
            <a:rPr lang="fi-FI"/>
            <a:t>)</a:t>
          </a:r>
        </a:p>
      </dgm:t>
    </dgm:pt>
    <dgm:pt modelId="{77283477-F915-4CA1-8A3B-FA49F3484193}" type="parTrans" cxnId="{A9408C3F-DFC8-436B-8D10-D9A29E66ADBE}">
      <dgm:prSet/>
      <dgm:spPr/>
      <dgm:t>
        <a:bodyPr/>
        <a:lstStyle/>
        <a:p>
          <a:endParaRPr lang="fi-FI"/>
        </a:p>
      </dgm:t>
    </dgm:pt>
    <dgm:pt modelId="{47FB0924-159D-48C7-AF5E-CA6D60923AAC}" type="sibTrans" cxnId="{A9408C3F-DFC8-436B-8D10-D9A29E66ADBE}">
      <dgm:prSet/>
      <dgm:spPr/>
      <dgm:t>
        <a:bodyPr/>
        <a:lstStyle/>
        <a:p>
          <a:endParaRPr lang="fi-FI"/>
        </a:p>
      </dgm:t>
    </dgm:pt>
    <dgm:pt modelId="{D33A15F7-4749-4929-B9A7-3D3A90A1C67D}">
      <dgm:prSet phldrT="[Teksti]"/>
      <dgm:spPr/>
      <dgm:t>
        <a:bodyPr/>
        <a:lstStyle/>
        <a:p>
          <a:r>
            <a:rPr lang="fi-FI"/>
            <a:t>Data </a:t>
          </a:r>
          <a:r>
            <a:rPr lang="fi-FI" err="1"/>
            <a:t>processing</a:t>
          </a:r>
          <a:r>
            <a:rPr lang="fi-FI"/>
            <a:t> and </a:t>
          </a:r>
          <a:r>
            <a:rPr lang="fi-FI" err="1"/>
            <a:t>analysis</a:t>
          </a:r>
          <a:endParaRPr lang="fi-FI"/>
        </a:p>
      </dgm:t>
    </dgm:pt>
    <dgm:pt modelId="{8757E14F-8769-4B1A-8643-9DEF6721E768}" type="parTrans" cxnId="{65698AAE-CDE5-45A9-B642-0FF073A09042}">
      <dgm:prSet/>
      <dgm:spPr/>
      <dgm:t>
        <a:bodyPr/>
        <a:lstStyle/>
        <a:p>
          <a:endParaRPr lang="fi-FI"/>
        </a:p>
      </dgm:t>
    </dgm:pt>
    <dgm:pt modelId="{7480B18D-67C9-40C0-BEE3-C1A5C7A08941}" type="sibTrans" cxnId="{65698AAE-CDE5-45A9-B642-0FF073A09042}">
      <dgm:prSet/>
      <dgm:spPr/>
      <dgm:t>
        <a:bodyPr/>
        <a:lstStyle/>
        <a:p>
          <a:endParaRPr lang="fi-FI"/>
        </a:p>
      </dgm:t>
    </dgm:pt>
    <dgm:pt modelId="{172F6C27-F6EB-4A89-B5B0-469CC555EA56}">
      <dgm:prSet phldrT="[Teksti]"/>
      <dgm:spPr/>
      <dgm:t>
        <a:bodyPr/>
        <a:lstStyle/>
        <a:p>
          <a:r>
            <a:rPr lang="fi-FI" err="1"/>
            <a:t>Labview</a:t>
          </a:r>
          <a:endParaRPr lang="fi-FI"/>
        </a:p>
      </dgm:t>
    </dgm:pt>
    <dgm:pt modelId="{784E0E36-0D3D-4E5B-B028-2A5DDD648682}" type="parTrans" cxnId="{F8A13A00-AD50-43FC-8955-2262DA3C6A6D}">
      <dgm:prSet/>
      <dgm:spPr/>
      <dgm:t>
        <a:bodyPr/>
        <a:lstStyle/>
        <a:p>
          <a:endParaRPr lang="fi-FI"/>
        </a:p>
      </dgm:t>
    </dgm:pt>
    <dgm:pt modelId="{DEB01A35-C420-4B9D-981F-E7DBC4E27E0D}" type="sibTrans" cxnId="{F8A13A00-AD50-43FC-8955-2262DA3C6A6D}">
      <dgm:prSet/>
      <dgm:spPr/>
      <dgm:t>
        <a:bodyPr/>
        <a:lstStyle/>
        <a:p>
          <a:endParaRPr lang="fi-FI"/>
        </a:p>
      </dgm:t>
    </dgm:pt>
    <dgm:pt modelId="{B2494694-91DA-4D7D-BD7D-6034A60EFB53}">
      <dgm:prSet phldrT="[Teksti]"/>
      <dgm:spPr/>
      <dgm:t>
        <a:bodyPr/>
        <a:lstStyle/>
        <a:p>
          <a:r>
            <a:rPr lang="fi-FI" err="1"/>
            <a:t>Matlab</a:t>
          </a:r>
          <a:endParaRPr lang="fi-FI"/>
        </a:p>
      </dgm:t>
    </dgm:pt>
    <dgm:pt modelId="{66D558EE-D2A0-490D-8F16-B8A071C3B17C}" type="parTrans" cxnId="{FAC5240F-050F-47D4-8DAC-7E17BCC9B5B4}">
      <dgm:prSet/>
      <dgm:spPr/>
      <dgm:t>
        <a:bodyPr/>
        <a:lstStyle/>
        <a:p>
          <a:endParaRPr lang="fi-FI"/>
        </a:p>
      </dgm:t>
    </dgm:pt>
    <dgm:pt modelId="{75D0F1C0-0884-47AA-8BB6-578EDD8FB133}" type="sibTrans" cxnId="{FAC5240F-050F-47D4-8DAC-7E17BCC9B5B4}">
      <dgm:prSet/>
      <dgm:spPr/>
      <dgm:t>
        <a:bodyPr/>
        <a:lstStyle/>
        <a:p>
          <a:endParaRPr lang="fi-FI"/>
        </a:p>
      </dgm:t>
    </dgm:pt>
    <dgm:pt modelId="{437F334A-25C2-4367-A6A6-A2CE1052B45A}">
      <dgm:prSet phldrT="[Teksti]"/>
      <dgm:spPr/>
      <dgm:t>
        <a:bodyPr/>
        <a:lstStyle/>
        <a:p>
          <a:r>
            <a:rPr lang="fi-FI"/>
            <a:t>Line </a:t>
          </a:r>
          <a:r>
            <a:rPr lang="fi-FI" err="1"/>
            <a:t>receiver</a:t>
          </a:r>
          <a:endParaRPr lang="fi-FI"/>
        </a:p>
      </dgm:t>
    </dgm:pt>
    <dgm:pt modelId="{36B4CA7B-8231-42AD-A885-D776191A8507}" type="sibTrans" cxnId="{1B7CA594-8672-4F58-A904-D0CF085B2C70}">
      <dgm:prSet/>
      <dgm:spPr/>
      <dgm:t>
        <a:bodyPr/>
        <a:lstStyle/>
        <a:p>
          <a:endParaRPr lang="fi-FI"/>
        </a:p>
      </dgm:t>
    </dgm:pt>
    <dgm:pt modelId="{8CFD5F46-AA4D-47F0-AFD4-CE26C8CCFDF0}" type="parTrans" cxnId="{1B7CA594-8672-4F58-A904-D0CF085B2C70}">
      <dgm:prSet/>
      <dgm:spPr/>
      <dgm:t>
        <a:bodyPr/>
        <a:lstStyle/>
        <a:p>
          <a:endParaRPr lang="fi-FI"/>
        </a:p>
      </dgm:t>
    </dgm:pt>
    <dgm:pt modelId="{14FF232D-3DA0-4ED9-81B1-34D3E8DF284A}" type="pres">
      <dgm:prSet presAssocID="{7240B32C-1D71-4CAB-B4B1-6AB276F00FCE}" presName="linearFlow" presStyleCnt="0">
        <dgm:presLayoutVars>
          <dgm:dir/>
          <dgm:animLvl val="lvl"/>
          <dgm:resizeHandles val="exact"/>
        </dgm:presLayoutVars>
      </dgm:prSet>
      <dgm:spPr/>
    </dgm:pt>
    <dgm:pt modelId="{9048F38B-81A6-476B-BB2C-308D2CDE4CA7}" type="pres">
      <dgm:prSet presAssocID="{BD02F74B-8100-4CBD-BAD9-A41E142CF48A}" presName="composite" presStyleCnt="0"/>
      <dgm:spPr/>
    </dgm:pt>
    <dgm:pt modelId="{3D04DF7C-9256-4518-8CAA-A8C7D1762B3E}" type="pres">
      <dgm:prSet presAssocID="{BD02F74B-8100-4CBD-BAD9-A41E142CF48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69A95A8-A886-4D10-8B00-D218D3A5C7EB}" type="pres">
      <dgm:prSet presAssocID="{BD02F74B-8100-4CBD-BAD9-A41E142CF48A}" presName="parSh" presStyleLbl="node1" presStyleIdx="0" presStyleCnt="4"/>
      <dgm:spPr/>
    </dgm:pt>
    <dgm:pt modelId="{D637E94A-347D-444D-9557-0889C323FB50}" type="pres">
      <dgm:prSet presAssocID="{BD02F74B-8100-4CBD-BAD9-A41E142CF48A}" presName="desTx" presStyleLbl="fgAcc1" presStyleIdx="0" presStyleCnt="4" custScaleX="131321">
        <dgm:presLayoutVars>
          <dgm:bulletEnabled val="1"/>
        </dgm:presLayoutVars>
      </dgm:prSet>
      <dgm:spPr/>
    </dgm:pt>
    <dgm:pt modelId="{14D7EEDE-44B2-4CAF-ACEA-5E9D5E489398}" type="pres">
      <dgm:prSet presAssocID="{DB5FFEF1-67EC-4238-8FA3-887A040111B7}" presName="sibTrans" presStyleLbl="sibTrans2D1" presStyleIdx="0" presStyleCnt="3"/>
      <dgm:spPr/>
    </dgm:pt>
    <dgm:pt modelId="{1D6EA970-5439-4859-8BAB-ABCD6E489420}" type="pres">
      <dgm:prSet presAssocID="{DB5FFEF1-67EC-4238-8FA3-887A040111B7}" presName="connTx" presStyleLbl="sibTrans2D1" presStyleIdx="0" presStyleCnt="3"/>
      <dgm:spPr/>
    </dgm:pt>
    <dgm:pt modelId="{677DCA02-047A-4D46-8935-64C56EE2B3F0}" type="pres">
      <dgm:prSet presAssocID="{E1E09B34-7AD1-498F-9DD1-948EA647B52A}" presName="composite" presStyleCnt="0"/>
      <dgm:spPr/>
    </dgm:pt>
    <dgm:pt modelId="{0E8EB69C-BC56-49A4-B0AB-6039142D4047}" type="pres">
      <dgm:prSet presAssocID="{E1E09B34-7AD1-498F-9DD1-948EA647B52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D792B8-5B30-43ED-99BB-94463738B734}" type="pres">
      <dgm:prSet presAssocID="{E1E09B34-7AD1-498F-9DD1-948EA647B52A}" presName="parSh" presStyleLbl="node1" presStyleIdx="1" presStyleCnt="4"/>
      <dgm:spPr/>
    </dgm:pt>
    <dgm:pt modelId="{EC2D41D2-685B-4D9E-A169-C9CA81356280}" type="pres">
      <dgm:prSet presAssocID="{E1E09B34-7AD1-498F-9DD1-948EA647B52A}" presName="desTx" presStyleLbl="fgAcc1" presStyleIdx="1" presStyleCnt="4">
        <dgm:presLayoutVars>
          <dgm:bulletEnabled val="1"/>
        </dgm:presLayoutVars>
      </dgm:prSet>
      <dgm:spPr/>
    </dgm:pt>
    <dgm:pt modelId="{C8782588-4574-4324-BDC6-54C7D31880EF}" type="pres">
      <dgm:prSet presAssocID="{006E1990-DA4D-4643-8521-D959E0C8B0C1}" presName="sibTrans" presStyleLbl="sibTrans2D1" presStyleIdx="1" presStyleCnt="3"/>
      <dgm:spPr/>
    </dgm:pt>
    <dgm:pt modelId="{1EF7A43E-BB10-4300-9C95-487F6E552A5F}" type="pres">
      <dgm:prSet presAssocID="{006E1990-DA4D-4643-8521-D959E0C8B0C1}" presName="connTx" presStyleLbl="sibTrans2D1" presStyleIdx="1" presStyleCnt="3"/>
      <dgm:spPr/>
    </dgm:pt>
    <dgm:pt modelId="{6E13F5F7-F3E1-4E3E-A14D-38C8E69EEC4B}" type="pres">
      <dgm:prSet presAssocID="{412CE2C4-E0D0-4D10-946F-657610FE02D7}" presName="composite" presStyleCnt="0"/>
      <dgm:spPr/>
    </dgm:pt>
    <dgm:pt modelId="{37C5F932-76A4-49CB-A779-EFEECBC06B17}" type="pres">
      <dgm:prSet presAssocID="{412CE2C4-E0D0-4D10-946F-657610FE02D7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15FA0E-4933-48FA-A76E-4166EE9AEFC1}" type="pres">
      <dgm:prSet presAssocID="{412CE2C4-E0D0-4D10-946F-657610FE02D7}" presName="parSh" presStyleLbl="node1" presStyleIdx="2" presStyleCnt="4"/>
      <dgm:spPr/>
    </dgm:pt>
    <dgm:pt modelId="{85260B73-A31F-4784-ACFA-7270E653820E}" type="pres">
      <dgm:prSet presAssocID="{412CE2C4-E0D0-4D10-946F-657610FE02D7}" presName="desTx" presStyleLbl="fgAcc1" presStyleIdx="2" presStyleCnt="4">
        <dgm:presLayoutVars>
          <dgm:bulletEnabled val="1"/>
        </dgm:presLayoutVars>
      </dgm:prSet>
      <dgm:spPr/>
    </dgm:pt>
    <dgm:pt modelId="{F672A3A0-2884-495B-B966-EBF035ACA9F1}" type="pres">
      <dgm:prSet presAssocID="{546646FD-A5CE-4308-94A2-B544800DAAF7}" presName="sibTrans" presStyleLbl="sibTrans2D1" presStyleIdx="2" presStyleCnt="3"/>
      <dgm:spPr/>
    </dgm:pt>
    <dgm:pt modelId="{D16BA11D-CA38-457F-9009-D23786DF2918}" type="pres">
      <dgm:prSet presAssocID="{546646FD-A5CE-4308-94A2-B544800DAAF7}" presName="connTx" presStyleLbl="sibTrans2D1" presStyleIdx="2" presStyleCnt="3"/>
      <dgm:spPr/>
    </dgm:pt>
    <dgm:pt modelId="{235BBF39-A953-4E22-A91C-4E3094D607B3}" type="pres">
      <dgm:prSet presAssocID="{D33A15F7-4749-4929-B9A7-3D3A90A1C67D}" presName="composite" presStyleCnt="0"/>
      <dgm:spPr/>
    </dgm:pt>
    <dgm:pt modelId="{15B0025D-CA81-49B6-AD19-E0BD1260721E}" type="pres">
      <dgm:prSet presAssocID="{D33A15F7-4749-4929-B9A7-3D3A90A1C67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7DC448-C938-49E0-A4B1-CC3FE84533F6}" type="pres">
      <dgm:prSet presAssocID="{D33A15F7-4749-4929-B9A7-3D3A90A1C67D}" presName="parSh" presStyleLbl="node1" presStyleIdx="3" presStyleCnt="4"/>
      <dgm:spPr/>
    </dgm:pt>
    <dgm:pt modelId="{EFB67C8C-E40E-442C-831E-D289279CD9BE}" type="pres">
      <dgm:prSet presAssocID="{D33A15F7-4749-4929-B9A7-3D3A90A1C67D}" presName="desTx" presStyleLbl="fgAcc1" presStyleIdx="3" presStyleCnt="4">
        <dgm:presLayoutVars>
          <dgm:bulletEnabled val="1"/>
        </dgm:presLayoutVars>
      </dgm:prSet>
      <dgm:spPr/>
    </dgm:pt>
  </dgm:ptLst>
  <dgm:cxnLst>
    <dgm:cxn modelId="{F8A13A00-AD50-43FC-8955-2262DA3C6A6D}" srcId="{D33A15F7-4749-4929-B9A7-3D3A90A1C67D}" destId="{172F6C27-F6EB-4A89-B5B0-469CC555EA56}" srcOrd="0" destOrd="0" parTransId="{784E0E36-0D3D-4E5B-B028-2A5DDD648682}" sibTransId="{DEB01A35-C420-4B9D-981F-E7DBC4E27E0D}"/>
    <dgm:cxn modelId="{671EBC08-3521-4330-BEA7-DA311289EC99}" type="presOf" srcId="{546646FD-A5CE-4308-94A2-B544800DAAF7}" destId="{F672A3A0-2884-495B-B966-EBF035ACA9F1}" srcOrd="0" destOrd="0" presId="urn:microsoft.com/office/officeart/2005/8/layout/process3"/>
    <dgm:cxn modelId="{6CB88309-0FFF-4763-A479-58D22DA62762}" type="presOf" srcId="{91FBE55E-7701-4F6E-9DF1-A9A54C218602}" destId="{D637E94A-347D-444D-9557-0889C323FB50}" srcOrd="0" destOrd="1" presId="urn:microsoft.com/office/officeart/2005/8/layout/process3"/>
    <dgm:cxn modelId="{7704500C-8428-4F69-BC58-59FDFEA3B96F}" srcId="{E1E09B34-7AD1-498F-9DD1-948EA647B52A}" destId="{DFE089F8-CAFF-4BBA-8405-52E564785800}" srcOrd="0" destOrd="0" parTransId="{37C03362-3C67-4D36-87AE-4BC1BE28D5F7}" sibTransId="{B544F18C-1A65-4502-BCB9-9EDA2EC8CE46}"/>
    <dgm:cxn modelId="{A2368D0E-E89B-4695-944D-5ED5443B0133}" type="presOf" srcId="{8F481B5C-ABF7-416C-A63B-DDE107D128BC}" destId="{D637E94A-347D-444D-9557-0889C323FB50}" srcOrd="0" destOrd="0" presId="urn:microsoft.com/office/officeart/2005/8/layout/process3"/>
    <dgm:cxn modelId="{FAC5240F-050F-47D4-8DAC-7E17BCC9B5B4}" srcId="{D33A15F7-4749-4929-B9A7-3D3A90A1C67D}" destId="{B2494694-91DA-4D7D-BD7D-6034A60EFB53}" srcOrd="1" destOrd="0" parTransId="{66D558EE-D2A0-490D-8F16-B8A071C3B17C}" sibTransId="{75D0F1C0-0884-47AA-8BB6-578EDD8FB133}"/>
    <dgm:cxn modelId="{B3F96014-AD0E-424E-9E14-B06F2A638F70}" type="presOf" srcId="{76BDB50C-82DD-49B1-AB35-38A37707D6AD}" destId="{85260B73-A31F-4784-ACFA-7270E653820E}" srcOrd="0" destOrd="0" presId="urn:microsoft.com/office/officeart/2005/8/layout/process3"/>
    <dgm:cxn modelId="{1E8A5719-D2A5-451E-B68E-01F0152E27F5}" type="presOf" srcId="{D33A15F7-4749-4929-B9A7-3D3A90A1C67D}" destId="{15B0025D-CA81-49B6-AD19-E0BD1260721E}" srcOrd="0" destOrd="0" presId="urn:microsoft.com/office/officeart/2005/8/layout/process3"/>
    <dgm:cxn modelId="{274EC91C-7673-4E94-A11E-0A678238922E}" type="presOf" srcId="{BD02F74B-8100-4CBD-BAD9-A41E142CF48A}" destId="{3D04DF7C-9256-4518-8CAA-A8C7D1762B3E}" srcOrd="0" destOrd="0" presId="urn:microsoft.com/office/officeart/2005/8/layout/process3"/>
    <dgm:cxn modelId="{B4CC1820-F3DD-4A8C-8C76-ADA728D3CD3E}" type="presOf" srcId="{BD02F74B-8100-4CBD-BAD9-A41E142CF48A}" destId="{069A95A8-A886-4D10-8B00-D218D3A5C7EB}" srcOrd="1" destOrd="0" presId="urn:microsoft.com/office/officeart/2005/8/layout/process3"/>
    <dgm:cxn modelId="{B34DF828-3D10-49F7-AAAF-898190C5526F}" type="presOf" srcId="{E1E09B34-7AD1-498F-9DD1-948EA647B52A}" destId="{F2D792B8-5B30-43ED-99BB-94463738B734}" srcOrd="1" destOrd="0" presId="urn:microsoft.com/office/officeart/2005/8/layout/process3"/>
    <dgm:cxn modelId="{8352053D-8A25-49C9-A1F3-7E0B0FF09707}" srcId="{7240B32C-1D71-4CAB-B4B1-6AB276F00FCE}" destId="{412CE2C4-E0D0-4D10-946F-657610FE02D7}" srcOrd="2" destOrd="0" parTransId="{06D01F54-4E17-4EDA-AAD2-9310D5CA8424}" sibTransId="{546646FD-A5CE-4308-94A2-B544800DAAF7}"/>
    <dgm:cxn modelId="{0368ED3E-99E4-455B-A1CF-34D7EC79D589}" type="presOf" srcId="{437F334A-25C2-4367-A6A6-A2CE1052B45A}" destId="{EC2D41D2-685B-4D9E-A169-C9CA81356280}" srcOrd="0" destOrd="1" presId="urn:microsoft.com/office/officeart/2005/8/layout/process3"/>
    <dgm:cxn modelId="{A9408C3F-DFC8-436B-8D10-D9A29E66ADBE}" srcId="{BD02F74B-8100-4CBD-BAD9-A41E142CF48A}" destId="{91FBE55E-7701-4F6E-9DF1-A9A54C218602}" srcOrd="1" destOrd="0" parTransId="{77283477-F915-4CA1-8A3B-FA49F3484193}" sibTransId="{47FB0924-159D-48C7-AF5E-CA6D60923AAC}"/>
    <dgm:cxn modelId="{48633C64-9307-4EA2-8393-FAFB998DA888}" type="presOf" srcId="{E1E09B34-7AD1-498F-9DD1-948EA647B52A}" destId="{0E8EB69C-BC56-49A4-B0AB-6039142D4047}" srcOrd="0" destOrd="0" presId="urn:microsoft.com/office/officeart/2005/8/layout/process3"/>
    <dgm:cxn modelId="{19EE5567-F199-48C4-ACC8-6E83DDEB8689}" srcId="{7240B32C-1D71-4CAB-B4B1-6AB276F00FCE}" destId="{E1E09B34-7AD1-498F-9DD1-948EA647B52A}" srcOrd="1" destOrd="0" parTransId="{EA5AB7C0-CB13-4187-97DA-F316B3310298}" sibTransId="{006E1990-DA4D-4643-8521-D959E0C8B0C1}"/>
    <dgm:cxn modelId="{F3946D4D-AD8A-4FF2-B181-28E90C3D67CB}" type="presOf" srcId="{7240B32C-1D71-4CAB-B4B1-6AB276F00FCE}" destId="{14FF232D-3DA0-4ED9-81B1-34D3E8DF284A}" srcOrd="0" destOrd="0" presId="urn:microsoft.com/office/officeart/2005/8/layout/process3"/>
    <dgm:cxn modelId="{7441F477-C1A5-4B3C-9EEC-081AE333DD22}" type="presOf" srcId="{DB5FFEF1-67EC-4238-8FA3-887A040111B7}" destId="{1D6EA970-5439-4859-8BAB-ABCD6E489420}" srcOrd="1" destOrd="0" presId="urn:microsoft.com/office/officeart/2005/8/layout/process3"/>
    <dgm:cxn modelId="{FBAFCE85-2E8F-4552-8509-8D2CD76BC5A4}" type="presOf" srcId="{DB5FFEF1-67EC-4238-8FA3-887A040111B7}" destId="{14D7EEDE-44B2-4CAF-ACEA-5E9D5E489398}" srcOrd="0" destOrd="0" presId="urn:microsoft.com/office/officeart/2005/8/layout/process3"/>
    <dgm:cxn modelId="{43AD8593-FAB1-4551-AB92-306E72019543}" type="presOf" srcId="{546646FD-A5CE-4308-94A2-B544800DAAF7}" destId="{D16BA11D-CA38-457F-9009-D23786DF2918}" srcOrd="1" destOrd="0" presId="urn:microsoft.com/office/officeart/2005/8/layout/process3"/>
    <dgm:cxn modelId="{1B7CA594-8672-4F58-A904-D0CF085B2C70}" srcId="{E1E09B34-7AD1-498F-9DD1-948EA647B52A}" destId="{437F334A-25C2-4367-A6A6-A2CE1052B45A}" srcOrd="1" destOrd="0" parTransId="{8CFD5F46-AA4D-47F0-AFD4-CE26C8CCFDF0}" sibTransId="{36B4CA7B-8231-42AD-A885-D776191A8507}"/>
    <dgm:cxn modelId="{0259AC9F-17A1-4574-892D-CCB70BF23D1A}" type="presOf" srcId="{B2494694-91DA-4D7D-BD7D-6034A60EFB53}" destId="{EFB67C8C-E40E-442C-831E-D289279CD9BE}" srcOrd="0" destOrd="1" presId="urn:microsoft.com/office/officeart/2005/8/layout/process3"/>
    <dgm:cxn modelId="{739B5DA1-2A1B-4B92-AA67-FA50315FD76F}" type="presOf" srcId="{172F6C27-F6EB-4A89-B5B0-469CC555EA56}" destId="{EFB67C8C-E40E-442C-831E-D289279CD9BE}" srcOrd="0" destOrd="0" presId="urn:microsoft.com/office/officeart/2005/8/layout/process3"/>
    <dgm:cxn modelId="{1B49B9A1-435A-4D3A-87EA-2A9871181119}" srcId="{7240B32C-1D71-4CAB-B4B1-6AB276F00FCE}" destId="{BD02F74B-8100-4CBD-BAD9-A41E142CF48A}" srcOrd="0" destOrd="0" parTransId="{377AA032-D0EE-4D43-A70E-5BBB361EB83F}" sibTransId="{DB5FFEF1-67EC-4238-8FA3-887A040111B7}"/>
    <dgm:cxn modelId="{3F42D5A9-6192-4394-A557-8A12C88F8073}" srcId="{412CE2C4-E0D0-4D10-946F-657610FE02D7}" destId="{76BDB50C-82DD-49B1-AB35-38A37707D6AD}" srcOrd="0" destOrd="0" parTransId="{187200B3-08AD-4DD2-9813-ADCC2127520D}" sibTransId="{38DBDD33-F226-4FFD-B0BF-1EA76D6DFD3C}"/>
    <dgm:cxn modelId="{65698AAE-CDE5-45A9-B642-0FF073A09042}" srcId="{7240B32C-1D71-4CAB-B4B1-6AB276F00FCE}" destId="{D33A15F7-4749-4929-B9A7-3D3A90A1C67D}" srcOrd="3" destOrd="0" parTransId="{8757E14F-8769-4B1A-8643-9DEF6721E768}" sibTransId="{7480B18D-67C9-40C0-BEE3-C1A5C7A08941}"/>
    <dgm:cxn modelId="{D4DF16B1-D3C4-49D6-9476-9EF6F1E00B89}" type="presOf" srcId="{DFE089F8-CAFF-4BBA-8405-52E564785800}" destId="{EC2D41D2-685B-4D9E-A169-C9CA81356280}" srcOrd="0" destOrd="0" presId="urn:microsoft.com/office/officeart/2005/8/layout/process3"/>
    <dgm:cxn modelId="{94DD1CB3-6EF4-4671-93CE-9C54CD6B38D0}" type="presOf" srcId="{006E1990-DA4D-4643-8521-D959E0C8B0C1}" destId="{C8782588-4574-4324-BDC6-54C7D31880EF}" srcOrd="0" destOrd="0" presId="urn:microsoft.com/office/officeart/2005/8/layout/process3"/>
    <dgm:cxn modelId="{BCB0CFD2-B4B7-4415-932E-DA7CEEB5A85C}" type="presOf" srcId="{412CE2C4-E0D0-4D10-946F-657610FE02D7}" destId="{37C5F932-76A4-49CB-A779-EFEECBC06B17}" srcOrd="0" destOrd="0" presId="urn:microsoft.com/office/officeart/2005/8/layout/process3"/>
    <dgm:cxn modelId="{A128D9E0-40CD-4C80-9A3C-AA1F18597005}" srcId="{BD02F74B-8100-4CBD-BAD9-A41E142CF48A}" destId="{8F481B5C-ABF7-416C-A63B-DDE107D128BC}" srcOrd="0" destOrd="0" parTransId="{19CE0B53-1004-40F9-8054-F96124C3FE0A}" sibTransId="{C1385E26-B5CD-4854-A5EF-87EB32D02E80}"/>
    <dgm:cxn modelId="{9CEEE1E8-C053-4761-A95A-FE383C20B30E}" type="presOf" srcId="{412CE2C4-E0D0-4D10-946F-657610FE02D7}" destId="{2215FA0E-4933-48FA-A76E-4166EE9AEFC1}" srcOrd="1" destOrd="0" presId="urn:microsoft.com/office/officeart/2005/8/layout/process3"/>
    <dgm:cxn modelId="{0B9B1DF0-EAC6-42AA-A1BA-C5EBE8E0E3B5}" type="presOf" srcId="{006E1990-DA4D-4643-8521-D959E0C8B0C1}" destId="{1EF7A43E-BB10-4300-9C95-487F6E552A5F}" srcOrd="1" destOrd="0" presId="urn:microsoft.com/office/officeart/2005/8/layout/process3"/>
    <dgm:cxn modelId="{147EC8FD-0127-4452-9AF8-E29955B08D4E}" type="presOf" srcId="{D33A15F7-4749-4929-B9A7-3D3A90A1C67D}" destId="{027DC448-C938-49E0-A4B1-CC3FE84533F6}" srcOrd="1" destOrd="0" presId="urn:microsoft.com/office/officeart/2005/8/layout/process3"/>
    <dgm:cxn modelId="{6700306D-7AE1-430F-9590-D114BCB649EC}" type="presParOf" srcId="{14FF232D-3DA0-4ED9-81B1-34D3E8DF284A}" destId="{9048F38B-81A6-476B-BB2C-308D2CDE4CA7}" srcOrd="0" destOrd="0" presId="urn:microsoft.com/office/officeart/2005/8/layout/process3"/>
    <dgm:cxn modelId="{DECD7E59-DB03-467A-A3B7-436A7BDCF24A}" type="presParOf" srcId="{9048F38B-81A6-476B-BB2C-308D2CDE4CA7}" destId="{3D04DF7C-9256-4518-8CAA-A8C7D1762B3E}" srcOrd="0" destOrd="0" presId="urn:microsoft.com/office/officeart/2005/8/layout/process3"/>
    <dgm:cxn modelId="{E591EA71-AD64-4F55-ACC6-13B50A791A06}" type="presParOf" srcId="{9048F38B-81A6-476B-BB2C-308D2CDE4CA7}" destId="{069A95A8-A886-4D10-8B00-D218D3A5C7EB}" srcOrd="1" destOrd="0" presId="urn:microsoft.com/office/officeart/2005/8/layout/process3"/>
    <dgm:cxn modelId="{3F76F495-2E70-42A9-8324-1EEFE817041F}" type="presParOf" srcId="{9048F38B-81A6-476B-BB2C-308D2CDE4CA7}" destId="{D637E94A-347D-444D-9557-0889C323FB50}" srcOrd="2" destOrd="0" presId="urn:microsoft.com/office/officeart/2005/8/layout/process3"/>
    <dgm:cxn modelId="{65504A24-1801-4E9D-96D7-AC5453018179}" type="presParOf" srcId="{14FF232D-3DA0-4ED9-81B1-34D3E8DF284A}" destId="{14D7EEDE-44B2-4CAF-ACEA-5E9D5E489398}" srcOrd="1" destOrd="0" presId="urn:microsoft.com/office/officeart/2005/8/layout/process3"/>
    <dgm:cxn modelId="{E31ACDEF-5D06-480E-A32B-520D60472050}" type="presParOf" srcId="{14D7EEDE-44B2-4CAF-ACEA-5E9D5E489398}" destId="{1D6EA970-5439-4859-8BAB-ABCD6E489420}" srcOrd="0" destOrd="0" presId="urn:microsoft.com/office/officeart/2005/8/layout/process3"/>
    <dgm:cxn modelId="{BB2D5E54-958F-4B0C-83A4-D1CBAFC6BDC9}" type="presParOf" srcId="{14FF232D-3DA0-4ED9-81B1-34D3E8DF284A}" destId="{677DCA02-047A-4D46-8935-64C56EE2B3F0}" srcOrd="2" destOrd="0" presId="urn:microsoft.com/office/officeart/2005/8/layout/process3"/>
    <dgm:cxn modelId="{72ED6C15-69C6-456B-9EBD-8768351FD109}" type="presParOf" srcId="{677DCA02-047A-4D46-8935-64C56EE2B3F0}" destId="{0E8EB69C-BC56-49A4-B0AB-6039142D4047}" srcOrd="0" destOrd="0" presId="urn:microsoft.com/office/officeart/2005/8/layout/process3"/>
    <dgm:cxn modelId="{790D84AF-FF16-4544-AA81-34F3F40DC878}" type="presParOf" srcId="{677DCA02-047A-4D46-8935-64C56EE2B3F0}" destId="{F2D792B8-5B30-43ED-99BB-94463738B734}" srcOrd="1" destOrd="0" presId="urn:microsoft.com/office/officeart/2005/8/layout/process3"/>
    <dgm:cxn modelId="{A1D1C185-5C4A-4F89-BB9F-EF72A197D534}" type="presParOf" srcId="{677DCA02-047A-4D46-8935-64C56EE2B3F0}" destId="{EC2D41D2-685B-4D9E-A169-C9CA81356280}" srcOrd="2" destOrd="0" presId="urn:microsoft.com/office/officeart/2005/8/layout/process3"/>
    <dgm:cxn modelId="{1C0A81F5-F18D-4F43-96E7-EDC5093951E0}" type="presParOf" srcId="{14FF232D-3DA0-4ED9-81B1-34D3E8DF284A}" destId="{C8782588-4574-4324-BDC6-54C7D31880EF}" srcOrd="3" destOrd="0" presId="urn:microsoft.com/office/officeart/2005/8/layout/process3"/>
    <dgm:cxn modelId="{BE38B5A7-FC75-4808-824A-66A3A2E4FB83}" type="presParOf" srcId="{C8782588-4574-4324-BDC6-54C7D31880EF}" destId="{1EF7A43E-BB10-4300-9C95-487F6E552A5F}" srcOrd="0" destOrd="0" presId="urn:microsoft.com/office/officeart/2005/8/layout/process3"/>
    <dgm:cxn modelId="{A60C488F-EFA0-4C54-A0FE-1179E8B5E3BD}" type="presParOf" srcId="{14FF232D-3DA0-4ED9-81B1-34D3E8DF284A}" destId="{6E13F5F7-F3E1-4E3E-A14D-38C8E69EEC4B}" srcOrd="4" destOrd="0" presId="urn:microsoft.com/office/officeart/2005/8/layout/process3"/>
    <dgm:cxn modelId="{571054B7-1139-4100-820C-BA87F9E0B87B}" type="presParOf" srcId="{6E13F5F7-F3E1-4E3E-A14D-38C8E69EEC4B}" destId="{37C5F932-76A4-49CB-A779-EFEECBC06B17}" srcOrd="0" destOrd="0" presId="urn:microsoft.com/office/officeart/2005/8/layout/process3"/>
    <dgm:cxn modelId="{26AF56A3-DBBC-45D5-8A30-2BB0BCFA8F4E}" type="presParOf" srcId="{6E13F5F7-F3E1-4E3E-A14D-38C8E69EEC4B}" destId="{2215FA0E-4933-48FA-A76E-4166EE9AEFC1}" srcOrd="1" destOrd="0" presId="urn:microsoft.com/office/officeart/2005/8/layout/process3"/>
    <dgm:cxn modelId="{06541086-A3A5-464F-9B4F-C1C047AB3D8A}" type="presParOf" srcId="{6E13F5F7-F3E1-4E3E-A14D-38C8E69EEC4B}" destId="{85260B73-A31F-4784-ACFA-7270E653820E}" srcOrd="2" destOrd="0" presId="urn:microsoft.com/office/officeart/2005/8/layout/process3"/>
    <dgm:cxn modelId="{0193F912-8EBE-47FD-AC3F-1590D0B09A10}" type="presParOf" srcId="{14FF232D-3DA0-4ED9-81B1-34D3E8DF284A}" destId="{F672A3A0-2884-495B-B966-EBF035ACA9F1}" srcOrd="5" destOrd="0" presId="urn:microsoft.com/office/officeart/2005/8/layout/process3"/>
    <dgm:cxn modelId="{D6652E7C-4936-41E1-87B0-D9436C4D0A09}" type="presParOf" srcId="{F672A3A0-2884-495B-B966-EBF035ACA9F1}" destId="{D16BA11D-CA38-457F-9009-D23786DF2918}" srcOrd="0" destOrd="0" presId="urn:microsoft.com/office/officeart/2005/8/layout/process3"/>
    <dgm:cxn modelId="{EFC79222-33F8-418E-83EE-9E63D51B6090}" type="presParOf" srcId="{14FF232D-3DA0-4ED9-81B1-34D3E8DF284A}" destId="{235BBF39-A953-4E22-A91C-4E3094D607B3}" srcOrd="6" destOrd="0" presId="urn:microsoft.com/office/officeart/2005/8/layout/process3"/>
    <dgm:cxn modelId="{FA05D276-1CC6-4A3E-83B6-10BE9408973A}" type="presParOf" srcId="{235BBF39-A953-4E22-A91C-4E3094D607B3}" destId="{15B0025D-CA81-49B6-AD19-E0BD1260721E}" srcOrd="0" destOrd="0" presId="urn:microsoft.com/office/officeart/2005/8/layout/process3"/>
    <dgm:cxn modelId="{72D8F10E-74CC-4485-8FF7-2ED47115AAAD}" type="presParOf" srcId="{235BBF39-A953-4E22-A91C-4E3094D607B3}" destId="{027DC448-C938-49E0-A4B1-CC3FE84533F6}" srcOrd="1" destOrd="0" presId="urn:microsoft.com/office/officeart/2005/8/layout/process3"/>
    <dgm:cxn modelId="{E101B0A1-39CE-4171-8F4D-EFC6BAE5FF94}" type="presParOf" srcId="{235BBF39-A953-4E22-A91C-4E3094D607B3}" destId="{EFB67C8C-E40E-442C-831E-D289279CD9B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40B32C-1D71-4CAB-B4B1-6AB276F00FC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D02F74B-8100-4CBD-BAD9-A41E142CF48A}">
      <dgm:prSet phldrT="[Teksti]"/>
      <dgm:spPr/>
      <dgm:t>
        <a:bodyPr/>
        <a:lstStyle/>
        <a:p>
          <a:r>
            <a:rPr lang="fi-FI" err="1"/>
            <a:t>Sensors</a:t>
          </a:r>
          <a:endParaRPr lang="fi-FI"/>
        </a:p>
      </dgm:t>
    </dgm:pt>
    <dgm:pt modelId="{377AA032-D0EE-4D43-A70E-5BBB361EB83F}" type="parTrans" cxnId="{1B49B9A1-435A-4D3A-87EA-2A9871181119}">
      <dgm:prSet/>
      <dgm:spPr/>
      <dgm:t>
        <a:bodyPr/>
        <a:lstStyle/>
        <a:p>
          <a:endParaRPr lang="fi-FI"/>
        </a:p>
      </dgm:t>
    </dgm:pt>
    <dgm:pt modelId="{DB5FFEF1-67EC-4238-8FA3-887A040111B7}" type="sibTrans" cxnId="{1B49B9A1-435A-4D3A-87EA-2A9871181119}">
      <dgm:prSet/>
      <dgm:spPr/>
      <dgm:t>
        <a:bodyPr/>
        <a:lstStyle/>
        <a:p>
          <a:endParaRPr lang="fi-FI"/>
        </a:p>
      </dgm:t>
    </dgm:pt>
    <dgm:pt modelId="{8F481B5C-ABF7-416C-A63B-DDE107D128BC}">
      <dgm:prSet phldrT="[Teksti]"/>
      <dgm:spPr/>
      <dgm:t>
        <a:bodyPr/>
        <a:lstStyle/>
        <a:p>
          <a:r>
            <a:rPr lang="fi-FI"/>
            <a:t>Laser (</a:t>
          </a:r>
          <a:r>
            <a:rPr lang="fi-FI" err="1"/>
            <a:t>displacement</a:t>
          </a:r>
          <a:r>
            <a:rPr lang="fi-FI"/>
            <a:t>)</a:t>
          </a:r>
        </a:p>
      </dgm:t>
    </dgm:pt>
    <dgm:pt modelId="{19CE0B53-1004-40F9-8054-F96124C3FE0A}" type="parTrans" cxnId="{A128D9E0-40CD-4C80-9A3C-AA1F18597005}">
      <dgm:prSet/>
      <dgm:spPr/>
      <dgm:t>
        <a:bodyPr/>
        <a:lstStyle/>
        <a:p>
          <a:endParaRPr lang="fi-FI"/>
        </a:p>
      </dgm:t>
    </dgm:pt>
    <dgm:pt modelId="{C1385E26-B5CD-4854-A5EF-87EB32D02E80}" type="sibTrans" cxnId="{A128D9E0-40CD-4C80-9A3C-AA1F18597005}">
      <dgm:prSet/>
      <dgm:spPr/>
      <dgm:t>
        <a:bodyPr/>
        <a:lstStyle/>
        <a:p>
          <a:endParaRPr lang="fi-FI"/>
        </a:p>
      </dgm:t>
    </dgm:pt>
    <dgm:pt modelId="{E1E09B34-7AD1-498F-9DD1-948EA647B52A}">
      <dgm:prSet phldrT="[Teksti]"/>
      <dgm:spPr/>
      <dgm:t>
        <a:bodyPr/>
        <a:lstStyle/>
        <a:p>
          <a:r>
            <a:rPr lang="fi-FI" err="1"/>
            <a:t>Filtering</a:t>
          </a:r>
          <a:endParaRPr lang="fi-FI"/>
        </a:p>
      </dgm:t>
    </dgm:pt>
    <dgm:pt modelId="{EA5AB7C0-CB13-4187-97DA-F316B3310298}" type="parTrans" cxnId="{19EE5567-F199-48C4-ACC8-6E83DDEB8689}">
      <dgm:prSet/>
      <dgm:spPr/>
      <dgm:t>
        <a:bodyPr/>
        <a:lstStyle/>
        <a:p>
          <a:endParaRPr lang="fi-FI"/>
        </a:p>
      </dgm:t>
    </dgm:pt>
    <dgm:pt modelId="{006E1990-DA4D-4643-8521-D959E0C8B0C1}" type="sibTrans" cxnId="{19EE5567-F199-48C4-ACC8-6E83DDEB8689}">
      <dgm:prSet/>
      <dgm:spPr/>
      <dgm:t>
        <a:bodyPr/>
        <a:lstStyle/>
        <a:p>
          <a:endParaRPr lang="fi-FI"/>
        </a:p>
      </dgm:t>
    </dgm:pt>
    <dgm:pt modelId="{DFE089F8-CAFF-4BBA-8405-52E564785800}">
      <dgm:prSet phldrT="[Teksti]"/>
      <dgm:spPr/>
      <dgm:t>
        <a:bodyPr/>
        <a:lstStyle/>
        <a:p>
          <a:r>
            <a:rPr lang="fi-FI"/>
            <a:t>LPF</a:t>
          </a:r>
        </a:p>
      </dgm:t>
    </dgm:pt>
    <dgm:pt modelId="{37C03362-3C67-4D36-87AE-4BC1BE28D5F7}" type="parTrans" cxnId="{7704500C-8428-4F69-BC58-59FDFEA3B96F}">
      <dgm:prSet/>
      <dgm:spPr/>
      <dgm:t>
        <a:bodyPr/>
        <a:lstStyle/>
        <a:p>
          <a:endParaRPr lang="fi-FI"/>
        </a:p>
      </dgm:t>
    </dgm:pt>
    <dgm:pt modelId="{B544F18C-1A65-4502-BCB9-9EDA2EC8CE46}" type="sibTrans" cxnId="{7704500C-8428-4F69-BC58-59FDFEA3B96F}">
      <dgm:prSet/>
      <dgm:spPr/>
      <dgm:t>
        <a:bodyPr/>
        <a:lstStyle/>
        <a:p>
          <a:endParaRPr lang="fi-FI"/>
        </a:p>
      </dgm:t>
    </dgm:pt>
    <dgm:pt modelId="{412CE2C4-E0D0-4D10-946F-657610FE02D7}">
      <dgm:prSet phldrT="[Teksti]"/>
      <dgm:spPr/>
      <dgm:t>
        <a:bodyPr/>
        <a:lstStyle/>
        <a:p>
          <a:r>
            <a:rPr lang="fi-FI"/>
            <a:t>Data </a:t>
          </a:r>
          <a:r>
            <a:rPr lang="fi-FI" err="1"/>
            <a:t>acquisition</a:t>
          </a:r>
          <a:endParaRPr lang="fi-FI"/>
        </a:p>
      </dgm:t>
    </dgm:pt>
    <dgm:pt modelId="{06D01F54-4E17-4EDA-AAD2-9310D5CA8424}" type="parTrans" cxnId="{8352053D-8A25-49C9-A1F3-7E0B0FF09707}">
      <dgm:prSet/>
      <dgm:spPr/>
      <dgm:t>
        <a:bodyPr/>
        <a:lstStyle/>
        <a:p>
          <a:endParaRPr lang="fi-FI"/>
        </a:p>
      </dgm:t>
    </dgm:pt>
    <dgm:pt modelId="{546646FD-A5CE-4308-94A2-B544800DAAF7}" type="sibTrans" cxnId="{8352053D-8A25-49C9-A1F3-7E0B0FF09707}">
      <dgm:prSet/>
      <dgm:spPr/>
      <dgm:t>
        <a:bodyPr/>
        <a:lstStyle/>
        <a:p>
          <a:endParaRPr lang="fi-FI"/>
        </a:p>
      </dgm:t>
    </dgm:pt>
    <dgm:pt modelId="{76BDB50C-82DD-49B1-AB35-38A37707D6AD}">
      <dgm:prSet phldrT="[Teksti]"/>
      <dgm:spPr/>
      <dgm:t>
        <a:bodyPr/>
        <a:lstStyle/>
        <a:p>
          <a:r>
            <a:rPr lang="fi-FI"/>
            <a:t>DAQ-</a:t>
          </a:r>
          <a:r>
            <a:rPr lang="fi-FI" err="1"/>
            <a:t>card</a:t>
          </a:r>
          <a:endParaRPr lang="fi-FI"/>
        </a:p>
      </dgm:t>
    </dgm:pt>
    <dgm:pt modelId="{187200B3-08AD-4DD2-9813-ADCC2127520D}" type="parTrans" cxnId="{3F42D5A9-6192-4394-A557-8A12C88F8073}">
      <dgm:prSet/>
      <dgm:spPr/>
      <dgm:t>
        <a:bodyPr/>
        <a:lstStyle/>
        <a:p>
          <a:endParaRPr lang="fi-FI"/>
        </a:p>
      </dgm:t>
    </dgm:pt>
    <dgm:pt modelId="{38DBDD33-F226-4FFD-B0BF-1EA76D6DFD3C}" type="sibTrans" cxnId="{3F42D5A9-6192-4394-A557-8A12C88F8073}">
      <dgm:prSet/>
      <dgm:spPr/>
      <dgm:t>
        <a:bodyPr/>
        <a:lstStyle/>
        <a:p>
          <a:endParaRPr lang="fi-FI"/>
        </a:p>
      </dgm:t>
    </dgm:pt>
    <dgm:pt modelId="{91FBE55E-7701-4F6E-9DF1-A9A54C218602}">
      <dgm:prSet phldrT="[Teksti]"/>
      <dgm:spPr/>
      <dgm:t>
        <a:bodyPr/>
        <a:lstStyle/>
        <a:p>
          <a:r>
            <a:rPr lang="fi-FI"/>
            <a:t>Encoder (</a:t>
          </a:r>
          <a:r>
            <a:rPr lang="fi-FI" err="1"/>
            <a:t>angle</a:t>
          </a:r>
          <a:r>
            <a:rPr lang="fi-FI"/>
            <a:t> &amp; </a:t>
          </a:r>
          <a:r>
            <a:rPr lang="fi-FI" err="1"/>
            <a:t>speed</a:t>
          </a:r>
          <a:r>
            <a:rPr lang="fi-FI"/>
            <a:t>)</a:t>
          </a:r>
        </a:p>
      </dgm:t>
    </dgm:pt>
    <dgm:pt modelId="{77283477-F915-4CA1-8A3B-FA49F3484193}" type="parTrans" cxnId="{A9408C3F-DFC8-436B-8D10-D9A29E66ADBE}">
      <dgm:prSet/>
      <dgm:spPr/>
      <dgm:t>
        <a:bodyPr/>
        <a:lstStyle/>
        <a:p>
          <a:endParaRPr lang="fi-FI"/>
        </a:p>
      </dgm:t>
    </dgm:pt>
    <dgm:pt modelId="{47FB0924-159D-48C7-AF5E-CA6D60923AAC}" type="sibTrans" cxnId="{A9408C3F-DFC8-436B-8D10-D9A29E66ADBE}">
      <dgm:prSet/>
      <dgm:spPr/>
      <dgm:t>
        <a:bodyPr/>
        <a:lstStyle/>
        <a:p>
          <a:endParaRPr lang="fi-FI"/>
        </a:p>
      </dgm:t>
    </dgm:pt>
    <dgm:pt modelId="{D33A15F7-4749-4929-B9A7-3D3A90A1C67D}">
      <dgm:prSet phldrT="[Teksti]"/>
      <dgm:spPr/>
      <dgm:t>
        <a:bodyPr/>
        <a:lstStyle/>
        <a:p>
          <a:r>
            <a:rPr lang="fi-FI"/>
            <a:t>Data </a:t>
          </a:r>
          <a:r>
            <a:rPr lang="fi-FI" err="1"/>
            <a:t>processing</a:t>
          </a:r>
          <a:r>
            <a:rPr lang="fi-FI"/>
            <a:t> and </a:t>
          </a:r>
          <a:r>
            <a:rPr lang="fi-FI" err="1"/>
            <a:t>analysis</a:t>
          </a:r>
          <a:endParaRPr lang="fi-FI"/>
        </a:p>
      </dgm:t>
    </dgm:pt>
    <dgm:pt modelId="{8757E14F-8769-4B1A-8643-9DEF6721E768}" type="parTrans" cxnId="{65698AAE-CDE5-45A9-B642-0FF073A09042}">
      <dgm:prSet/>
      <dgm:spPr/>
      <dgm:t>
        <a:bodyPr/>
        <a:lstStyle/>
        <a:p>
          <a:endParaRPr lang="fi-FI"/>
        </a:p>
      </dgm:t>
    </dgm:pt>
    <dgm:pt modelId="{7480B18D-67C9-40C0-BEE3-C1A5C7A08941}" type="sibTrans" cxnId="{65698AAE-CDE5-45A9-B642-0FF073A09042}">
      <dgm:prSet/>
      <dgm:spPr/>
      <dgm:t>
        <a:bodyPr/>
        <a:lstStyle/>
        <a:p>
          <a:endParaRPr lang="fi-FI"/>
        </a:p>
      </dgm:t>
    </dgm:pt>
    <dgm:pt modelId="{172F6C27-F6EB-4A89-B5B0-469CC555EA56}">
      <dgm:prSet phldrT="[Teksti]"/>
      <dgm:spPr/>
      <dgm:t>
        <a:bodyPr/>
        <a:lstStyle/>
        <a:p>
          <a:r>
            <a:rPr lang="fi-FI" err="1"/>
            <a:t>Labview</a:t>
          </a:r>
          <a:endParaRPr lang="fi-FI"/>
        </a:p>
      </dgm:t>
    </dgm:pt>
    <dgm:pt modelId="{784E0E36-0D3D-4E5B-B028-2A5DDD648682}" type="parTrans" cxnId="{F8A13A00-AD50-43FC-8955-2262DA3C6A6D}">
      <dgm:prSet/>
      <dgm:spPr/>
      <dgm:t>
        <a:bodyPr/>
        <a:lstStyle/>
        <a:p>
          <a:endParaRPr lang="fi-FI"/>
        </a:p>
      </dgm:t>
    </dgm:pt>
    <dgm:pt modelId="{DEB01A35-C420-4B9D-981F-E7DBC4E27E0D}" type="sibTrans" cxnId="{F8A13A00-AD50-43FC-8955-2262DA3C6A6D}">
      <dgm:prSet/>
      <dgm:spPr/>
      <dgm:t>
        <a:bodyPr/>
        <a:lstStyle/>
        <a:p>
          <a:endParaRPr lang="fi-FI"/>
        </a:p>
      </dgm:t>
    </dgm:pt>
    <dgm:pt modelId="{B2494694-91DA-4D7D-BD7D-6034A60EFB53}">
      <dgm:prSet phldrT="[Teksti]"/>
      <dgm:spPr/>
      <dgm:t>
        <a:bodyPr/>
        <a:lstStyle/>
        <a:p>
          <a:r>
            <a:rPr lang="fi-FI" err="1"/>
            <a:t>Matlab</a:t>
          </a:r>
          <a:endParaRPr lang="fi-FI"/>
        </a:p>
      </dgm:t>
    </dgm:pt>
    <dgm:pt modelId="{66D558EE-D2A0-490D-8F16-B8A071C3B17C}" type="parTrans" cxnId="{FAC5240F-050F-47D4-8DAC-7E17BCC9B5B4}">
      <dgm:prSet/>
      <dgm:spPr/>
      <dgm:t>
        <a:bodyPr/>
        <a:lstStyle/>
        <a:p>
          <a:endParaRPr lang="fi-FI"/>
        </a:p>
      </dgm:t>
    </dgm:pt>
    <dgm:pt modelId="{75D0F1C0-0884-47AA-8BB6-578EDD8FB133}" type="sibTrans" cxnId="{FAC5240F-050F-47D4-8DAC-7E17BCC9B5B4}">
      <dgm:prSet/>
      <dgm:spPr/>
      <dgm:t>
        <a:bodyPr/>
        <a:lstStyle/>
        <a:p>
          <a:endParaRPr lang="fi-FI"/>
        </a:p>
      </dgm:t>
    </dgm:pt>
    <dgm:pt modelId="{437F334A-25C2-4367-A6A6-A2CE1052B45A}">
      <dgm:prSet phldrT="[Teksti]"/>
      <dgm:spPr/>
      <dgm:t>
        <a:bodyPr/>
        <a:lstStyle/>
        <a:p>
          <a:r>
            <a:rPr lang="fi-FI"/>
            <a:t>Line </a:t>
          </a:r>
          <a:r>
            <a:rPr lang="fi-FI" err="1"/>
            <a:t>receiver</a:t>
          </a:r>
          <a:endParaRPr lang="fi-FI"/>
        </a:p>
      </dgm:t>
    </dgm:pt>
    <dgm:pt modelId="{36B4CA7B-8231-42AD-A885-D776191A8507}" type="sibTrans" cxnId="{1B7CA594-8672-4F58-A904-D0CF085B2C70}">
      <dgm:prSet/>
      <dgm:spPr/>
      <dgm:t>
        <a:bodyPr/>
        <a:lstStyle/>
        <a:p>
          <a:endParaRPr lang="fi-FI"/>
        </a:p>
      </dgm:t>
    </dgm:pt>
    <dgm:pt modelId="{8CFD5F46-AA4D-47F0-AFD4-CE26C8CCFDF0}" type="parTrans" cxnId="{1B7CA594-8672-4F58-A904-D0CF085B2C70}">
      <dgm:prSet/>
      <dgm:spPr/>
      <dgm:t>
        <a:bodyPr/>
        <a:lstStyle/>
        <a:p>
          <a:endParaRPr lang="fi-FI"/>
        </a:p>
      </dgm:t>
    </dgm:pt>
    <dgm:pt modelId="{14FF232D-3DA0-4ED9-81B1-34D3E8DF284A}" type="pres">
      <dgm:prSet presAssocID="{7240B32C-1D71-4CAB-B4B1-6AB276F00FCE}" presName="linearFlow" presStyleCnt="0">
        <dgm:presLayoutVars>
          <dgm:dir/>
          <dgm:animLvl val="lvl"/>
          <dgm:resizeHandles val="exact"/>
        </dgm:presLayoutVars>
      </dgm:prSet>
      <dgm:spPr/>
    </dgm:pt>
    <dgm:pt modelId="{9048F38B-81A6-476B-BB2C-308D2CDE4CA7}" type="pres">
      <dgm:prSet presAssocID="{BD02F74B-8100-4CBD-BAD9-A41E142CF48A}" presName="composite" presStyleCnt="0"/>
      <dgm:spPr/>
    </dgm:pt>
    <dgm:pt modelId="{3D04DF7C-9256-4518-8CAA-A8C7D1762B3E}" type="pres">
      <dgm:prSet presAssocID="{BD02F74B-8100-4CBD-BAD9-A41E142CF48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69A95A8-A886-4D10-8B00-D218D3A5C7EB}" type="pres">
      <dgm:prSet presAssocID="{BD02F74B-8100-4CBD-BAD9-A41E142CF48A}" presName="parSh" presStyleLbl="node1" presStyleIdx="0" presStyleCnt="4"/>
      <dgm:spPr/>
    </dgm:pt>
    <dgm:pt modelId="{D637E94A-347D-444D-9557-0889C323FB50}" type="pres">
      <dgm:prSet presAssocID="{BD02F74B-8100-4CBD-BAD9-A41E142CF48A}" presName="desTx" presStyleLbl="fgAcc1" presStyleIdx="0" presStyleCnt="4" custScaleX="131321">
        <dgm:presLayoutVars>
          <dgm:bulletEnabled val="1"/>
        </dgm:presLayoutVars>
      </dgm:prSet>
      <dgm:spPr/>
    </dgm:pt>
    <dgm:pt modelId="{14D7EEDE-44B2-4CAF-ACEA-5E9D5E489398}" type="pres">
      <dgm:prSet presAssocID="{DB5FFEF1-67EC-4238-8FA3-887A040111B7}" presName="sibTrans" presStyleLbl="sibTrans2D1" presStyleIdx="0" presStyleCnt="3"/>
      <dgm:spPr/>
    </dgm:pt>
    <dgm:pt modelId="{1D6EA970-5439-4859-8BAB-ABCD6E489420}" type="pres">
      <dgm:prSet presAssocID="{DB5FFEF1-67EC-4238-8FA3-887A040111B7}" presName="connTx" presStyleLbl="sibTrans2D1" presStyleIdx="0" presStyleCnt="3"/>
      <dgm:spPr/>
    </dgm:pt>
    <dgm:pt modelId="{677DCA02-047A-4D46-8935-64C56EE2B3F0}" type="pres">
      <dgm:prSet presAssocID="{E1E09B34-7AD1-498F-9DD1-948EA647B52A}" presName="composite" presStyleCnt="0"/>
      <dgm:spPr/>
    </dgm:pt>
    <dgm:pt modelId="{0E8EB69C-BC56-49A4-B0AB-6039142D4047}" type="pres">
      <dgm:prSet presAssocID="{E1E09B34-7AD1-498F-9DD1-948EA647B52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D792B8-5B30-43ED-99BB-94463738B734}" type="pres">
      <dgm:prSet presAssocID="{E1E09B34-7AD1-498F-9DD1-948EA647B52A}" presName="parSh" presStyleLbl="node1" presStyleIdx="1" presStyleCnt="4"/>
      <dgm:spPr/>
    </dgm:pt>
    <dgm:pt modelId="{EC2D41D2-685B-4D9E-A169-C9CA81356280}" type="pres">
      <dgm:prSet presAssocID="{E1E09B34-7AD1-498F-9DD1-948EA647B52A}" presName="desTx" presStyleLbl="fgAcc1" presStyleIdx="1" presStyleCnt="4">
        <dgm:presLayoutVars>
          <dgm:bulletEnabled val="1"/>
        </dgm:presLayoutVars>
      </dgm:prSet>
      <dgm:spPr/>
    </dgm:pt>
    <dgm:pt modelId="{C8782588-4574-4324-BDC6-54C7D31880EF}" type="pres">
      <dgm:prSet presAssocID="{006E1990-DA4D-4643-8521-D959E0C8B0C1}" presName="sibTrans" presStyleLbl="sibTrans2D1" presStyleIdx="1" presStyleCnt="3"/>
      <dgm:spPr/>
    </dgm:pt>
    <dgm:pt modelId="{1EF7A43E-BB10-4300-9C95-487F6E552A5F}" type="pres">
      <dgm:prSet presAssocID="{006E1990-DA4D-4643-8521-D959E0C8B0C1}" presName="connTx" presStyleLbl="sibTrans2D1" presStyleIdx="1" presStyleCnt="3"/>
      <dgm:spPr/>
    </dgm:pt>
    <dgm:pt modelId="{6E13F5F7-F3E1-4E3E-A14D-38C8E69EEC4B}" type="pres">
      <dgm:prSet presAssocID="{412CE2C4-E0D0-4D10-946F-657610FE02D7}" presName="composite" presStyleCnt="0"/>
      <dgm:spPr/>
    </dgm:pt>
    <dgm:pt modelId="{37C5F932-76A4-49CB-A779-EFEECBC06B17}" type="pres">
      <dgm:prSet presAssocID="{412CE2C4-E0D0-4D10-946F-657610FE02D7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15FA0E-4933-48FA-A76E-4166EE9AEFC1}" type="pres">
      <dgm:prSet presAssocID="{412CE2C4-E0D0-4D10-946F-657610FE02D7}" presName="parSh" presStyleLbl="node1" presStyleIdx="2" presStyleCnt="4"/>
      <dgm:spPr/>
    </dgm:pt>
    <dgm:pt modelId="{85260B73-A31F-4784-ACFA-7270E653820E}" type="pres">
      <dgm:prSet presAssocID="{412CE2C4-E0D0-4D10-946F-657610FE02D7}" presName="desTx" presStyleLbl="fgAcc1" presStyleIdx="2" presStyleCnt="4">
        <dgm:presLayoutVars>
          <dgm:bulletEnabled val="1"/>
        </dgm:presLayoutVars>
      </dgm:prSet>
      <dgm:spPr/>
    </dgm:pt>
    <dgm:pt modelId="{F672A3A0-2884-495B-B966-EBF035ACA9F1}" type="pres">
      <dgm:prSet presAssocID="{546646FD-A5CE-4308-94A2-B544800DAAF7}" presName="sibTrans" presStyleLbl="sibTrans2D1" presStyleIdx="2" presStyleCnt="3"/>
      <dgm:spPr/>
    </dgm:pt>
    <dgm:pt modelId="{D16BA11D-CA38-457F-9009-D23786DF2918}" type="pres">
      <dgm:prSet presAssocID="{546646FD-A5CE-4308-94A2-B544800DAAF7}" presName="connTx" presStyleLbl="sibTrans2D1" presStyleIdx="2" presStyleCnt="3"/>
      <dgm:spPr/>
    </dgm:pt>
    <dgm:pt modelId="{235BBF39-A953-4E22-A91C-4E3094D607B3}" type="pres">
      <dgm:prSet presAssocID="{D33A15F7-4749-4929-B9A7-3D3A90A1C67D}" presName="composite" presStyleCnt="0"/>
      <dgm:spPr/>
    </dgm:pt>
    <dgm:pt modelId="{15B0025D-CA81-49B6-AD19-E0BD1260721E}" type="pres">
      <dgm:prSet presAssocID="{D33A15F7-4749-4929-B9A7-3D3A90A1C67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7DC448-C938-49E0-A4B1-CC3FE84533F6}" type="pres">
      <dgm:prSet presAssocID="{D33A15F7-4749-4929-B9A7-3D3A90A1C67D}" presName="parSh" presStyleLbl="node1" presStyleIdx="3" presStyleCnt="4"/>
      <dgm:spPr/>
    </dgm:pt>
    <dgm:pt modelId="{EFB67C8C-E40E-442C-831E-D289279CD9BE}" type="pres">
      <dgm:prSet presAssocID="{D33A15F7-4749-4929-B9A7-3D3A90A1C67D}" presName="desTx" presStyleLbl="fgAcc1" presStyleIdx="3" presStyleCnt="4">
        <dgm:presLayoutVars>
          <dgm:bulletEnabled val="1"/>
        </dgm:presLayoutVars>
      </dgm:prSet>
      <dgm:spPr/>
    </dgm:pt>
  </dgm:ptLst>
  <dgm:cxnLst>
    <dgm:cxn modelId="{F8A13A00-AD50-43FC-8955-2262DA3C6A6D}" srcId="{D33A15F7-4749-4929-B9A7-3D3A90A1C67D}" destId="{172F6C27-F6EB-4A89-B5B0-469CC555EA56}" srcOrd="0" destOrd="0" parTransId="{784E0E36-0D3D-4E5B-B028-2A5DDD648682}" sibTransId="{DEB01A35-C420-4B9D-981F-E7DBC4E27E0D}"/>
    <dgm:cxn modelId="{671EBC08-3521-4330-BEA7-DA311289EC99}" type="presOf" srcId="{546646FD-A5CE-4308-94A2-B544800DAAF7}" destId="{F672A3A0-2884-495B-B966-EBF035ACA9F1}" srcOrd="0" destOrd="0" presId="urn:microsoft.com/office/officeart/2005/8/layout/process3"/>
    <dgm:cxn modelId="{6CB88309-0FFF-4763-A479-58D22DA62762}" type="presOf" srcId="{91FBE55E-7701-4F6E-9DF1-A9A54C218602}" destId="{D637E94A-347D-444D-9557-0889C323FB50}" srcOrd="0" destOrd="1" presId="urn:microsoft.com/office/officeart/2005/8/layout/process3"/>
    <dgm:cxn modelId="{7704500C-8428-4F69-BC58-59FDFEA3B96F}" srcId="{E1E09B34-7AD1-498F-9DD1-948EA647B52A}" destId="{DFE089F8-CAFF-4BBA-8405-52E564785800}" srcOrd="0" destOrd="0" parTransId="{37C03362-3C67-4D36-87AE-4BC1BE28D5F7}" sibTransId="{B544F18C-1A65-4502-BCB9-9EDA2EC8CE46}"/>
    <dgm:cxn modelId="{A2368D0E-E89B-4695-944D-5ED5443B0133}" type="presOf" srcId="{8F481B5C-ABF7-416C-A63B-DDE107D128BC}" destId="{D637E94A-347D-444D-9557-0889C323FB50}" srcOrd="0" destOrd="0" presId="urn:microsoft.com/office/officeart/2005/8/layout/process3"/>
    <dgm:cxn modelId="{FAC5240F-050F-47D4-8DAC-7E17BCC9B5B4}" srcId="{D33A15F7-4749-4929-B9A7-3D3A90A1C67D}" destId="{B2494694-91DA-4D7D-BD7D-6034A60EFB53}" srcOrd="1" destOrd="0" parTransId="{66D558EE-D2A0-490D-8F16-B8A071C3B17C}" sibTransId="{75D0F1C0-0884-47AA-8BB6-578EDD8FB133}"/>
    <dgm:cxn modelId="{B3F96014-AD0E-424E-9E14-B06F2A638F70}" type="presOf" srcId="{76BDB50C-82DD-49B1-AB35-38A37707D6AD}" destId="{85260B73-A31F-4784-ACFA-7270E653820E}" srcOrd="0" destOrd="0" presId="urn:microsoft.com/office/officeart/2005/8/layout/process3"/>
    <dgm:cxn modelId="{1E8A5719-D2A5-451E-B68E-01F0152E27F5}" type="presOf" srcId="{D33A15F7-4749-4929-B9A7-3D3A90A1C67D}" destId="{15B0025D-CA81-49B6-AD19-E0BD1260721E}" srcOrd="0" destOrd="0" presId="urn:microsoft.com/office/officeart/2005/8/layout/process3"/>
    <dgm:cxn modelId="{274EC91C-7673-4E94-A11E-0A678238922E}" type="presOf" srcId="{BD02F74B-8100-4CBD-BAD9-A41E142CF48A}" destId="{3D04DF7C-9256-4518-8CAA-A8C7D1762B3E}" srcOrd="0" destOrd="0" presId="urn:microsoft.com/office/officeart/2005/8/layout/process3"/>
    <dgm:cxn modelId="{B4CC1820-F3DD-4A8C-8C76-ADA728D3CD3E}" type="presOf" srcId="{BD02F74B-8100-4CBD-BAD9-A41E142CF48A}" destId="{069A95A8-A886-4D10-8B00-D218D3A5C7EB}" srcOrd="1" destOrd="0" presId="urn:microsoft.com/office/officeart/2005/8/layout/process3"/>
    <dgm:cxn modelId="{B34DF828-3D10-49F7-AAAF-898190C5526F}" type="presOf" srcId="{E1E09B34-7AD1-498F-9DD1-948EA647B52A}" destId="{F2D792B8-5B30-43ED-99BB-94463738B734}" srcOrd="1" destOrd="0" presId="urn:microsoft.com/office/officeart/2005/8/layout/process3"/>
    <dgm:cxn modelId="{8352053D-8A25-49C9-A1F3-7E0B0FF09707}" srcId="{7240B32C-1D71-4CAB-B4B1-6AB276F00FCE}" destId="{412CE2C4-E0D0-4D10-946F-657610FE02D7}" srcOrd="2" destOrd="0" parTransId="{06D01F54-4E17-4EDA-AAD2-9310D5CA8424}" sibTransId="{546646FD-A5CE-4308-94A2-B544800DAAF7}"/>
    <dgm:cxn modelId="{0368ED3E-99E4-455B-A1CF-34D7EC79D589}" type="presOf" srcId="{437F334A-25C2-4367-A6A6-A2CE1052B45A}" destId="{EC2D41D2-685B-4D9E-A169-C9CA81356280}" srcOrd="0" destOrd="1" presId="urn:microsoft.com/office/officeart/2005/8/layout/process3"/>
    <dgm:cxn modelId="{A9408C3F-DFC8-436B-8D10-D9A29E66ADBE}" srcId="{BD02F74B-8100-4CBD-BAD9-A41E142CF48A}" destId="{91FBE55E-7701-4F6E-9DF1-A9A54C218602}" srcOrd="1" destOrd="0" parTransId="{77283477-F915-4CA1-8A3B-FA49F3484193}" sibTransId="{47FB0924-159D-48C7-AF5E-CA6D60923AAC}"/>
    <dgm:cxn modelId="{48633C64-9307-4EA2-8393-FAFB998DA888}" type="presOf" srcId="{E1E09B34-7AD1-498F-9DD1-948EA647B52A}" destId="{0E8EB69C-BC56-49A4-B0AB-6039142D4047}" srcOrd="0" destOrd="0" presId="urn:microsoft.com/office/officeart/2005/8/layout/process3"/>
    <dgm:cxn modelId="{19EE5567-F199-48C4-ACC8-6E83DDEB8689}" srcId="{7240B32C-1D71-4CAB-B4B1-6AB276F00FCE}" destId="{E1E09B34-7AD1-498F-9DD1-948EA647B52A}" srcOrd="1" destOrd="0" parTransId="{EA5AB7C0-CB13-4187-97DA-F316B3310298}" sibTransId="{006E1990-DA4D-4643-8521-D959E0C8B0C1}"/>
    <dgm:cxn modelId="{F3946D4D-AD8A-4FF2-B181-28E90C3D67CB}" type="presOf" srcId="{7240B32C-1D71-4CAB-B4B1-6AB276F00FCE}" destId="{14FF232D-3DA0-4ED9-81B1-34D3E8DF284A}" srcOrd="0" destOrd="0" presId="urn:microsoft.com/office/officeart/2005/8/layout/process3"/>
    <dgm:cxn modelId="{7441F477-C1A5-4B3C-9EEC-081AE333DD22}" type="presOf" srcId="{DB5FFEF1-67EC-4238-8FA3-887A040111B7}" destId="{1D6EA970-5439-4859-8BAB-ABCD6E489420}" srcOrd="1" destOrd="0" presId="urn:microsoft.com/office/officeart/2005/8/layout/process3"/>
    <dgm:cxn modelId="{FBAFCE85-2E8F-4552-8509-8D2CD76BC5A4}" type="presOf" srcId="{DB5FFEF1-67EC-4238-8FA3-887A040111B7}" destId="{14D7EEDE-44B2-4CAF-ACEA-5E9D5E489398}" srcOrd="0" destOrd="0" presId="urn:microsoft.com/office/officeart/2005/8/layout/process3"/>
    <dgm:cxn modelId="{43AD8593-FAB1-4551-AB92-306E72019543}" type="presOf" srcId="{546646FD-A5CE-4308-94A2-B544800DAAF7}" destId="{D16BA11D-CA38-457F-9009-D23786DF2918}" srcOrd="1" destOrd="0" presId="urn:microsoft.com/office/officeart/2005/8/layout/process3"/>
    <dgm:cxn modelId="{1B7CA594-8672-4F58-A904-D0CF085B2C70}" srcId="{E1E09B34-7AD1-498F-9DD1-948EA647B52A}" destId="{437F334A-25C2-4367-A6A6-A2CE1052B45A}" srcOrd="1" destOrd="0" parTransId="{8CFD5F46-AA4D-47F0-AFD4-CE26C8CCFDF0}" sibTransId="{36B4CA7B-8231-42AD-A885-D776191A8507}"/>
    <dgm:cxn modelId="{0259AC9F-17A1-4574-892D-CCB70BF23D1A}" type="presOf" srcId="{B2494694-91DA-4D7D-BD7D-6034A60EFB53}" destId="{EFB67C8C-E40E-442C-831E-D289279CD9BE}" srcOrd="0" destOrd="1" presId="urn:microsoft.com/office/officeart/2005/8/layout/process3"/>
    <dgm:cxn modelId="{739B5DA1-2A1B-4B92-AA67-FA50315FD76F}" type="presOf" srcId="{172F6C27-F6EB-4A89-B5B0-469CC555EA56}" destId="{EFB67C8C-E40E-442C-831E-D289279CD9BE}" srcOrd="0" destOrd="0" presId="urn:microsoft.com/office/officeart/2005/8/layout/process3"/>
    <dgm:cxn modelId="{1B49B9A1-435A-4D3A-87EA-2A9871181119}" srcId="{7240B32C-1D71-4CAB-B4B1-6AB276F00FCE}" destId="{BD02F74B-8100-4CBD-BAD9-A41E142CF48A}" srcOrd="0" destOrd="0" parTransId="{377AA032-D0EE-4D43-A70E-5BBB361EB83F}" sibTransId="{DB5FFEF1-67EC-4238-8FA3-887A040111B7}"/>
    <dgm:cxn modelId="{3F42D5A9-6192-4394-A557-8A12C88F8073}" srcId="{412CE2C4-E0D0-4D10-946F-657610FE02D7}" destId="{76BDB50C-82DD-49B1-AB35-38A37707D6AD}" srcOrd="0" destOrd="0" parTransId="{187200B3-08AD-4DD2-9813-ADCC2127520D}" sibTransId="{38DBDD33-F226-4FFD-B0BF-1EA76D6DFD3C}"/>
    <dgm:cxn modelId="{65698AAE-CDE5-45A9-B642-0FF073A09042}" srcId="{7240B32C-1D71-4CAB-B4B1-6AB276F00FCE}" destId="{D33A15F7-4749-4929-B9A7-3D3A90A1C67D}" srcOrd="3" destOrd="0" parTransId="{8757E14F-8769-4B1A-8643-9DEF6721E768}" sibTransId="{7480B18D-67C9-40C0-BEE3-C1A5C7A08941}"/>
    <dgm:cxn modelId="{D4DF16B1-D3C4-49D6-9476-9EF6F1E00B89}" type="presOf" srcId="{DFE089F8-CAFF-4BBA-8405-52E564785800}" destId="{EC2D41D2-685B-4D9E-A169-C9CA81356280}" srcOrd="0" destOrd="0" presId="urn:microsoft.com/office/officeart/2005/8/layout/process3"/>
    <dgm:cxn modelId="{94DD1CB3-6EF4-4671-93CE-9C54CD6B38D0}" type="presOf" srcId="{006E1990-DA4D-4643-8521-D959E0C8B0C1}" destId="{C8782588-4574-4324-BDC6-54C7D31880EF}" srcOrd="0" destOrd="0" presId="urn:microsoft.com/office/officeart/2005/8/layout/process3"/>
    <dgm:cxn modelId="{BCB0CFD2-B4B7-4415-932E-DA7CEEB5A85C}" type="presOf" srcId="{412CE2C4-E0D0-4D10-946F-657610FE02D7}" destId="{37C5F932-76A4-49CB-A779-EFEECBC06B17}" srcOrd="0" destOrd="0" presId="urn:microsoft.com/office/officeart/2005/8/layout/process3"/>
    <dgm:cxn modelId="{A128D9E0-40CD-4C80-9A3C-AA1F18597005}" srcId="{BD02F74B-8100-4CBD-BAD9-A41E142CF48A}" destId="{8F481B5C-ABF7-416C-A63B-DDE107D128BC}" srcOrd="0" destOrd="0" parTransId="{19CE0B53-1004-40F9-8054-F96124C3FE0A}" sibTransId="{C1385E26-B5CD-4854-A5EF-87EB32D02E80}"/>
    <dgm:cxn modelId="{9CEEE1E8-C053-4761-A95A-FE383C20B30E}" type="presOf" srcId="{412CE2C4-E0D0-4D10-946F-657610FE02D7}" destId="{2215FA0E-4933-48FA-A76E-4166EE9AEFC1}" srcOrd="1" destOrd="0" presId="urn:microsoft.com/office/officeart/2005/8/layout/process3"/>
    <dgm:cxn modelId="{0B9B1DF0-EAC6-42AA-A1BA-C5EBE8E0E3B5}" type="presOf" srcId="{006E1990-DA4D-4643-8521-D959E0C8B0C1}" destId="{1EF7A43E-BB10-4300-9C95-487F6E552A5F}" srcOrd="1" destOrd="0" presId="urn:microsoft.com/office/officeart/2005/8/layout/process3"/>
    <dgm:cxn modelId="{147EC8FD-0127-4452-9AF8-E29955B08D4E}" type="presOf" srcId="{D33A15F7-4749-4929-B9A7-3D3A90A1C67D}" destId="{027DC448-C938-49E0-A4B1-CC3FE84533F6}" srcOrd="1" destOrd="0" presId="urn:microsoft.com/office/officeart/2005/8/layout/process3"/>
    <dgm:cxn modelId="{6700306D-7AE1-430F-9590-D114BCB649EC}" type="presParOf" srcId="{14FF232D-3DA0-4ED9-81B1-34D3E8DF284A}" destId="{9048F38B-81A6-476B-BB2C-308D2CDE4CA7}" srcOrd="0" destOrd="0" presId="urn:microsoft.com/office/officeart/2005/8/layout/process3"/>
    <dgm:cxn modelId="{DECD7E59-DB03-467A-A3B7-436A7BDCF24A}" type="presParOf" srcId="{9048F38B-81A6-476B-BB2C-308D2CDE4CA7}" destId="{3D04DF7C-9256-4518-8CAA-A8C7D1762B3E}" srcOrd="0" destOrd="0" presId="urn:microsoft.com/office/officeart/2005/8/layout/process3"/>
    <dgm:cxn modelId="{E591EA71-AD64-4F55-ACC6-13B50A791A06}" type="presParOf" srcId="{9048F38B-81A6-476B-BB2C-308D2CDE4CA7}" destId="{069A95A8-A886-4D10-8B00-D218D3A5C7EB}" srcOrd="1" destOrd="0" presId="urn:microsoft.com/office/officeart/2005/8/layout/process3"/>
    <dgm:cxn modelId="{3F76F495-2E70-42A9-8324-1EEFE817041F}" type="presParOf" srcId="{9048F38B-81A6-476B-BB2C-308D2CDE4CA7}" destId="{D637E94A-347D-444D-9557-0889C323FB50}" srcOrd="2" destOrd="0" presId="urn:microsoft.com/office/officeart/2005/8/layout/process3"/>
    <dgm:cxn modelId="{65504A24-1801-4E9D-96D7-AC5453018179}" type="presParOf" srcId="{14FF232D-3DA0-4ED9-81B1-34D3E8DF284A}" destId="{14D7EEDE-44B2-4CAF-ACEA-5E9D5E489398}" srcOrd="1" destOrd="0" presId="urn:microsoft.com/office/officeart/2005/8/layout/process3"/>
    <dgm:cxn modelId="{E31ACDEF-5D06-480E-A32B-520D60472050}" type="presParOf" srcId="{14D7EEDE-44B2-4CAF-ACEA-5E9D5E489398}" destId="{1D6EA970-5439-4859-8BAB-ABCD6E489420}" srcOrd="0" destOrd="0" presId="urn:microsoft.com/office/officeart/2005/8/layout/process3"/>
    <dgm:cxn modelId="{BB2D5E54-958F-4B0C-83A4-D1CBAFC6BDC9}" type="presParOf" srcId="{14FF232D-3DA0-4ED9-81B1-34D3E8DF284A}" destId="{677DCA02-047A-4D46-8935-64C56EE2B3F0}" srcOrd="2" destOrd="0" presId="urn:microsoft.com/office/officeart/2005/8/layout/process3"/>
    <dgm:cxn modelId="{72ED6C15-69C6-456B-9EBD-8768351FD109}" type="presParOf" srcId="{677DCA02-047A-4D46-8935-64C56EE2B3F0}" destId="{0E8EB69C-BC56-49A4-B0AB-6039142D4047}" srcOrd="0" destOrd="0" presId="urn:microsoft.com/office/officeart/2005/8/layout/process3"/>
    <dgm:cxn modelId="{790D84AF-FF16-4544-AA81-34F3F40DC878}" type="presParOf" srcId="{677DCA02-047A-4D46-8935-64C56EE2B3F0}" destId="{F2D792B8-5B30-43ED-99BB-94463738B734}" srcOrd="1" destOrd="0" presId="urn:microsoft.com/office/officeart/2005/8/layout/process3"/>
    <dgm:cxn modelId="{A1D1C185-5C4A-4F89-BB9F-EF72A197D534}" type="presParOf" srcId="{677DCA02-047A-4D46-8935-64C56EE2B3F0}" destId="{EC2D41D2-685B-4D9E-A169-C9CA81356280}" srcOrd="2" destOrd="0" presId="urn:microsoft.com/office/officeart/2005/8/layout/process3"/>
    <dgm:cxn modelId="{1C0A81F5-F18D-4F43-96E7-EDC5093951E0}" type="presParOf" srcId="{14FF232D-3DA0-4ED9-81B1-34D3E8DF284A}" destId="{C8782588-4574-4324-BDC6-54C7D31880EF}" srcOrd="3" destOrd="0" presId="urn:microsoft.com/office/officeart/2005/8/layout/process3"/>
    <dgm:cxn modelId="{BE38B5A7-FC75-4808-824A-66A3A2E4FB83}" type="presParOf" srcId="{C8782588-4574-4324-BDC6-54C7D31880EF}" destId="{1EF7A43E-BB10-4300-9C95-487F6E552A5F}" srcOrd="0" destOrd="0" presId="urn:microsoft.com/office/officeart/2005/8/layout/process3"/>
    <dgm:cxn modelId="{A60C488F-EFA0-4C54-A0FE-1179E8B5E3BD}" type="presParOf" srcId="{14FF232D-3DA0-4ED9-81B1-34D3E8DF284A}" destId="{6E13F5F7-F3E1-4E3E-A14D-38C8E69EEC4B}" srcOrd="4" destOrd="0" presId="urn:microsoft.com/office/officeart/2005/8/layout/process3"/>
    <dgm:cxn modelId="{571054B7-1139-4100-820C-BA87F9E0B87B}" type="presParOf" srcId="{6E13F5F7-F3E1-4E3E-A14D-38C8E69EEC4B}" destId="{37C5F932-76A4-49CB-A779-EFEECBC06B17}" srcOrd="0" destOrd="0" presId="urn:microsoft.com/office/officeart/2005/8/layout/process3"/>
    <dgm:cxn modelId="{26AF56A3-DBBC-45D5-8A30-2BB0BCFA8F4E}" type="presParOf" srcId="{6E13F5F7-F3E1-4E3E-A14D-38C8E69EEC4B}" destId="{2215FA0E-4933-48FA-A76E-4166EE9AEFC1}" srcOrd="1" destOrd="0" presId="urn:microsoft.com/office/officeart/2005/8/layout/process3"/>
    <dgm:cxn modelId="{06541086-A3A5-464F-9B4F-C1C047AB3D8A}" type="presParOf" srcId="{6E13F5F7-F3E1-4E3E-A14D-38C8E69EEC4B}" destId="{85260B73-A31F-4784-ACFA-7270E653820E}" srcOrd="2" destOrd="0" presId="urn:microsoft.com/office/officeart/2005/8/layout/process3"/>
    <dgm:cxn modelId="{0193F912-8EBE-47FD-AC3F-1590D0B09A10}" type="presParOf" srcId="{14FF232D-3DA0-4ED9-81B1-34D3E8DF284A}" destId="{F672A3A0-2884-495B-B966-EBF035ACA9F1}" srcOrd="5" destOrd="0" presId="urn:microsoft.com/office/officeart/2005/8/layout/process3"/>
    <dgm:cxn modelId="{D6652E7C-4936-41E1-87B0-D9436C4D0A09}" type="presParOf" srcId="{F672A3A0-2884-495B-B966-EBF035ACA9F1}" destId="{D16BA11D-CA38-457F-9009-D23786DF2918}" srcOrd="0" destOrd="0" presId="urn:microsoft.com/office/officeart/2005/8/layout/process3"/>
    <dgm:cxn modelId="{EFC79222-33F8-418E-83EE-9E63D51B6090}" type="presParOf" srcId="{14FF232D-3DA0-4ED9-81B1-34D3E8DF284A}" destId="{235BBF39-A953-4E22-A91C-4E3094D607B3}" srcOrd="6" destOrd="0" presId="urn:microsoft.com/office/officeart/2005/8/layout/process3"/>
    <dgm:cxn modelId="{FA05D276-1CC6-4A3E-83B6-10BE9408973A}" type="presParOf" srcId="{235BBF39-A953-4E22-A91C-4E3094D607B3}" destId="{15B0025D-CA81-49B6-AD19-E0BD1260721E}" srcOrd="0" destOrd="0" presId="urn:microsoft.com/office/officeart/2005/8/layout/process3"/>
    <dgm:cxn modelId="{72D8F10E-74CC-4485-8FF7-2ED47115AAAD}" type="presParOf" srcId="{235BBF39-A953-4E22-A91C-4E3094D607B3}" destId="{027DC448-C938-49E0-A4B1-CC3FE84533F6}" srcOrd="1" destOrd="0" presId="urn:microsoft.com/office/officeart/2005/8/layout/process3"/>
    <dgm:cxn modelId="{E101B0A1-39CE-4171-8F4D-EFC6BAE5FF94}" type="presParOf" srcId="{235BBF39-A953-4E22-A91C-4E3094D607B3}" destId="{EFB67C8C-E40E-442C-831E-D289279CD9B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40B32C-1D71-4CAB-B4B1-6AB276F00FC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D02F74B-8100-4CBD-BAD9-A41E142CF48A}">
      <dgm:prSet phldrT="[Teksti]"/>
      <dgm:spPr/>
      <dgm:t>
        <a:bodyPr/>
        <a:lstStyle/>
        <a:p>
          <a:r>
            <a:rPr lang="fi-FI" err="1"/>
            <a:t>Sensors</a:t>
          </a:r>
          <a:endParaRPr lang="fi-FI"/>
        </a:p>
      </dgm:t>
    </dgm:pt>
    <dgm:pt modelId="{377AA032-D0EE-4D43-A70E-5BBB361EB83F}" type="parTrans" cxnId="{1B49B9A1-435A-4D3A-87EA-2A9871181119}">
      <dgm:prSet/>
      <dgm:spPr/>
      <dgm:t>
        <a:bodyPr/>
        <a:lstStyle/>
        <a:p>
          <a:endParaRPr lang="fi-FI"/>
        </a:p>
      </dgm:t>
    </dgm:pt>
    <dgm:pt modelId="{DB5FFEF1-67EC-4238-8FA3-887A040111B7}" type="sibTrans" cxnId="{1B49B9A1-435A-4D3A-87EA-2A9871181119}">
      <dgm:prSet/>
      <dgm:spPr/>
      <dgm:t>
        <a:bodyPr/>
        <a:lstStyle/>
        <a:p>
          <a:endParaRPr lang="fi-FI"/>
        </a:p>
      </dgm:t>
    </dgm:pt>
    <dgm:pt modelId="{8F481B5C-ABF7-416C-A63B-DDE107D128BC}">
      <dgm:prSet phldrT="[Teksti]"/>
      <dgm:spPr/>
      <dgm:t>
        <a:bodyPr/>
        <a:lstStyle/>
        <a:p>
          <a:r>
            <a:rPr lang="fi-FI"/>
            <a:t>Laser (</a:t>
          </a:r>
          <a:r>
            <a:rPr lang="fi-FI" err="1"/>
            <a:t>displacement</a:t>
          </a:r>
          <a:r>
            <a:rPr lang="fi-FI"/>
            <a:t>)</a:t>
          </a:r>
        </a:p>
      </dgm:t>
    </dgm:pt>
    <dgm:pt modelId="{19CE0B53-1004-40F9-8054-F96124C3FE0A}" type="parTrans" cxnId="{A128D9E0-40CD-4C80-9A3C-AA1F18597005}">
      <dgm:prSet/>
      <dgm:spPr/>
      <dgm:t>
        <a:bodyPr/>
        <a:lstStyle/>
        <a:p>
          <a:endParaRPr lang="fi-FI"/>
        </a:p>
      </dgm:t>
    </dgm:pt>
    <dgm:pt modelId="{C1385E26-B5CD-4854-A5EF-87EB32D02E80}" type="sibTrans" cxnId="{A128D9E0-40CD-4C80-9A3C-AA1F18597005}">
      <dgm:prSet/>
      <dgm:spPr/>
      <dgm:t>
        <a:bodyPr/>
        <a:lstStyle/>
        <a:p>
          <a:endParaRPr lang="fi-FI"/>
        </a:p>
      </dgm:t>
    </dgm:pt>
    <dgm:pt modelId="{E1E09B34-7AD1-498F-9DD1-948EA647B52A}">
      <dgm:prSet phldrT="[Teksti]"/>
      <dgm:spPr/>
      <dgm:t>
        <a:bodyPr/>
        <a:lstStyle/>
        <a:p>
          <a:r>
            <a:rPr lang="fi-FI" err="1"/>
            <a:t>Filtering</a:t>
          </a:r>
          <a:endParaRPr lang="fi-FI"/>
        </a:p>
      </dgm:t>
    </dgm:pt>
    <dgm:pt modelId="{EA5AB7C0-CB13-4187-97DA-F316B3310298}" type="parTrans" cxnId="{19EE5567-F199-48C4-ACC8-6E83DDEB8689}">
      <dgm:prSet/>
      <dgm:spPr/>
      <dgm:t>
        <a:bodyPr/>
        <a:lstStyle/>
        <a:p>
          <a:endParaRPr lang="fi-FI"/>
        </a:p>
      </dgm:t>
    </dgm:pt>
    <dgm:pt modelId="{006E1990-DA4D-4643-8521-D959E0C8B0C1}" type="sibTrans" cxnId="{19EE5567-F199-48C4-ACC8-6E83DDEB8689}">
      <dgm:prSet/>
      <dgm:spPr/>
      <dgm:t>
        <a:bodyPr/>
        <a:lstStyle/>
        <a:p>
          <a:endParaRPr lang="fi-FI"/>
        </a:p>
      </dgm:t>
    </dgm:pt>
    <dgm:pt modelId="{DFE089F8-CAFF-4BBA-8405-52E564785800}">
      <dgm:prSet phldrT="[Teksti]"/>
      <dgm:spPr/>
      <dgm:t>
        <a:bodyPr/>
        <a:lstStyle/>
        <a:p>
          <a:r>
            <a:rPr lang="fi-FI"/>
            <a:t>LPF</a:t>
          </a:r>
        </a:p>
      </dgm:t>
    </dgm:pt>
    <dgm:pt modelId="{37C03362-3C67-4D36-87AE-4BC1BE28D5F7}" type="parTrans" cxnId="{7704500C-8428-4F69-BC58-59FDFEA3B96F}">
      <dgm:prSet/>
      <dgm:spPr/>
      <dgm:t>
        <a:bodyPr/>
        <a:lstStyle/>
        <a:p>
          <a:endParaRPr lang="fi-FI"/>
        </a:p>
      </dgm:t>
    </dgm:pt>
    <dgm:pt modelId="{B544F18C-1A65-4502-BCB9-9EDA2EC8CE46}" type="sibTrans" cxnId="{7704500C-8428-4F69-BC58-59FDFEA3B96F}">
      <dgm:prSet/>
      <dgm:spPr/>
      <dgm:t>
        <a:bodyPr/>
        <a:lstStyle/>
        <a:p>
          <a:endParaRPr lang="fi-FI"/>
        </a:p>
      </dgm:t>
    </dgm:pt>
    <dgm:pt modelId="{412CE2C4-E0D0-4D10-946F-657610FE02D7}">
      <dgm:prSet phldrT="[Teksti]"/>
      <dgm:spPr/>
      <dgm:t>
        <a:bodyPr/>
        <a:lstStyle/>
        <a:p>
          <a:r>
            <a:rPr lang="fi-FI"/>
            <a:t>Data </a:t>
          </a:r>
          <a:r>
            <a:rPr lang="fi-FI" err="1"/>
            <a:t>acquisition</a:t>
          </a:r>
          <a:endParaRPr lang="fi-FI"/>
        </a:p>
      </dgm:t>
    </dgm:pt>
    <dgm:pt modelId="{06D01F54-4E17-4EDA-AAD2-9310D5CA8424}" type="parTrans" cxnId="{8352053D-8A25-49C9-A1F3-7E0B0FF09707}">
      <dgm:prSet/>
      <dgm:spPr/>
      <dgm:t>
        <a:bodyPr/>
        <a:lstStyle/>
        <a:p>
          <a:endParaRPr lang="fi-FI"/>
        </a:p>
      </dgm:t>
    </dgm:pt>
    <dgm:pt modelId="{546646FD-A5CE-4308-94A2-B544800DAAF7}" type="sibTrans" cxnId="{8352053D-8A25-49C9-A1F3-7E0B0FF09707}">
      <dgm:prSet/>
      <dgm:spPr/>
      <dgm:t>
        <a:bodyPr/>
        <a:lstStyle/>
        <a:p>
          <a:endParaRPr lang="fi-FI"/>
        </a:p>
      </dgm:t>
    </dgm:pt>
    <dgm:pt modelId="{76BDB50C-82DD-49B1-AB35-38A37707D6AD}">
      <dgm:prSet phldrT="[Teksti]"/>
      <dgm:spPr/>
      <dgm:t>
        <a:bodyPr/>
        <a:lstStyle/>
        <a:p>
          <a:r>
            <a:rPr lang="fi-FI"/>
            <a:t>DAQ-</a:t>
          </a:r>
          <a:r>
            <a:rPr lang="fi-FI" err="1"/>
            <a:t>card</a:t>
          </a:r>
          <a:endParaRPr lang="fi-FI"/>
        </a:p>
      </dgm:t>
    </dgm:pt>
    <dgm:pt modelId="{187200B3-08AD-4DD2-9813-ADCC2127520D}" type="parTrans" cxnId="{3F42D5A9-6192-4394-A557-8A12C88F8073}">
      <dgm:prSet/>
      <dgm:spPr/>
      <dgm:t>
        <a:bodyPr/>
        <a:lstStyle/>
        <a:p>
          <a:endParaRPr lang="fi-FI"/>
        </a:p>
      </dgm:t>
    </dgm:pt>
    <dgm:pt modelId="{38DBDD33-F226-4FFD-B0BF-1EA76D6DFD3C}" type="sibTrans" cxnId="{3F42D5A9-6192-4394-A557-8A12C88F8073}">
      <dgm:prSet/>
      <dgm:spPr/>
      <dgm:t>
        <a:bodyPr/>
        <a:lstStyle/>
        <a:p>
          <a:endParaRPr lang="fi-FI"/>
        </a:p>
      </dgm:t>
    </dgm:pt>
    <dgm:pt modelId="{91FBE55E-7701-4F6E-9DF1-A9A54C218602}">
      <dgm:prSet phldrT="[Teksti]"/>
      <dgm:spPr/>
      <dgm:t>
        <a:bodyPr/>
        <a:lstStyle/>
        <a:p>
          <a:r>
            <a:rPr lang="fi-FI"/>
            <a:t>Encoder (</a:t>
          </a:r>
          <a:r>
            <a:rPr lang="fi-FI" err="1"/>
            <a:t>angle</a:t>
          </a:r>
          <a:r>
            <a:rPr lang="fi-FI"/>
            <a:t> &amp; </a:t>
          </a:r>
          <a:r>
            <a:rPr lang="fi-FI" err="1"/>
            <a:t>speed</a:t>
          </a:r>
          <a:r>
            <a:rPr lang="fi-FI"/>
            <a:t>)</a:t>
          </a:r>
        </a:p>
      </dgm:t>
    </dgm:pt>
    <dgm:pt modelId="{77283477-F915-4CA1-8A3B-FA49F3484193}" type="parTrans" cxnId="{A9408C3F-DFC8-436B-8D10-D9A29E66ADBE}">
      <dgm:prSet/>
      <dgm:spPr/>
      <dgm:t>
        <a:bodyPr/>
        <a:lstStyle/>
        <a:p>
          <a:endParaRPr lang="fi-FI"/>
        </a:p>
      </dgm:t>
    </dgm:pt>
    <dgm:pt modelId="{47FB0924-159D-48C7-AF5E-CA6D60923AAC}" type="sibTrans" cxnId="{A9408C3F-DFC8-436B-8D10-D9A29E66ADBE}">
      <dgm:prSet/>
      <dgm:spPr/>
      <dgm:t>
        <a:bodyPr/>
        <a:lstStyle/>
        <a:p>
          <a:endParaRPr lang="fi-FI"/>
        </a:p>
      </dgm:t>
    </dgm:pt>
    <dgm:pt modelId="{D33A15F7-4749-4929-B9A7-3D3A90A1C67D}">
      <dgm:prSet phldrT="[Teksti]"/>
      <dgm:spPr/>
      <dgm:t>
        <a:bodyPr/>
        <a:lstStyle/>
        <a:p>
          <a:r>
            <a:rPr lang="fi-FI"/>
            <a:t>Data </a:t>
          </a:r>
          <a:r>
            <a:rPr lang="fi-FI" err="1"/>
            <a:t>processing</a:t>
          </a:r>
          <a:r>
            <a:rPr lang="fi-FI"/>
            <a:t> and </a:t>
          </a:r>
          <a:r>
            <a:rPr lang="fi-FI" err="1"/>
            <a:t>analysis</a:t>
          </a:r>
          <a:endParaRPr lang="fi-FI"/>
        </a:p>
      </dgm:t>
    </dgm:pt>
    <dgm:pt modelId="{8757E14F-8769-4B1A-8643-9DEF6721E768}" type="parTrans" cxnId="{65698AAE-CDE5-45A9-B642-0FF073A09042}">
      <dgm:prSet/>
      <dgm:spPr/>
      <dgm:t>
        <a:bodyPr/>
        <a:lstStyle/>
        <a:p>
          <a:endParaRPr lang="fi-FI"/>
        </a:p>
      </dgm:t>
    </dgm:pt>
    <dgm:pt modelId="{7480B18D-67C9-40C0-BEE3-C1A5C7A08941}" type="sibTrans" cxnId="{65698AAE-CDE5-45A9-B642-0FF073A09042}">
      <dgm:prSet/>
      <dgm:spPr/>
      <dgm:t>
        <a:bodyPr/>
        <a:lstStyle/>
        <a:p>
          <a:endParaRPr lang="fi-FI"/>
        </a:p>
      </dgm:t>
    </dgm:pt>
    <dgm:pt modelId="{172F6C27-F6EB-4A89-B5B0-469CC555EA56}">
      <dgm:prSet phldrT="[Teksti]"/>
      <dgm:spPr/>
      <dgm:t>
        <a:bodyPr/>
        <a:lstStyle/>
        <a:p>
          <a:r>
            <a:rPr lang="fi-FI" err="1"/>
            <a:t>Labview</a:t>
          </a:r>
          <a:endParaRPr lang="fi-FI"/>
        </a:p>
      </dgm:t>
    </dgm:pt>
    <dgm:pt modelId="{784E0E36-0D3D-4E5B-B028-2A5DDD648682}" type="parTrans" cxnId="{F8A13A00-AD50-43FC-8955-2262DA3C6A6D}">
      <dgm:prSet/>
      <dgm:spPr/>
      <dgm:t>
        <a:bodyPr/>
        <a:lstStyle/>
        <a:p>
          <a:endParaRPr lang="fi-FI"/>
        </a:p>
      </dgm:t>
    </dgm:pt>
    <dgm:pt modelId="{DEB01A35-C420-4B9D-981F-E7DBC4E27E0D}" type="sibTrans" cxnId="{F8A13A00-AD50-43FC-8955-2262DA3C6A6D}">
      <dgm:prSet/>
      <dgm:spPr/>
      <dgm:t>
        <a:bodyPr/>
        <a:lstStyle/>
        <a:p>
          <a:endParaRPr lang="fi-FI"/>
        </a:p>
      </dgm:t>
    </dgm:pt>
    <dgm:pt modelId="{B2494694-91DA-4D7D-BD7D-6034A60EFB53}">
      <dgm:prSet phldrT="[Teksti]"/>
      <dgm:spPr/>
      <dgm:t>
        <a:bodyPr/>
        <a:lstStyle/>
        <a:p>
          <a:r>
            <a:rPr lang="fi-FI" err="1"/>
            <a:t>Matlab</a:t>
          </a:r>
          <a:endParaRPr lang="fi-FI"/>
        </a:p>
      </dgm:t>
    </dgm:pt>
    <dgm:pt modelId="{66D558EE-D2A0-490D-8F16-B8A071C3B17C}" type="parTrans" cxnId="{FAC5240F-050F-47D4-8DAC-7E17BCC9B5B4}">
      <dgm:prSet/>
      <dgm:spPr/>
      <dgm:t>
        <a:bodyPr/>
        <a:lstStyle/>
        <a:p>
          <a:endParaRPr lang="fi-FI"/>
        </a:p>
      </dgm:t>
    </dgm:pt>
    <dgm:pt modelId="{75D0F1C0-0884-47AA-8BB6-578EDD8FB133}" type="sibTrans" cxnId="{FAC5240F-050F-47D4-8DAC-7E17BCC9B5B4}">
      <dgm:prSet/>
      <dgm:spPr/>
      <dgm:t>
        <a:bodyPr/>
        <a:lstStyle/>
        <a:p>
          <a:endParaRPr lang="fi-FI"/>
        </a:p>
      </dgm:t>
    </dgm:pt>
    <dgm:pt modelId="{437F334A-25C2-4367-A6A6-A2CE1052B45A}">
      <dgm:prSet phldrT="[Teksti]"/>
      <dgm:spPr/>
      <dgm:t>
        <a:bodyPr/>
        <a:lstStyle/>
        <a:p>
          <a:r>
            <a:rPr lang="fi-FI"/>
            <a:t>Line </a:t>
          </a:r>
          <a:r>
            <a:rPr lang="fi-FI" err="1"/>
            <a:t>receiver</a:t>
          </a:r>
          <a:endParaRPr lang="fi-FI"/>
        </a:p>
      </dgm:t>
    </dgm:pt>
    <dgm:pt modelId="{36B4CA7B-8231-42AD-A885-D776191A8507}" type="sibTrans" cxnId="{1B7CA594-8672-4F58-A904-D0CF085B2C70}">
      <dgm:prSet/>
      <dgm:spPr/>
      <dgm:t>
        <a:bodyPr/>
        <a:lstStyle/>
        <a:p>
          <a:endParaRPr lang="fi-FI"/>
        </a:p>
      </dgm:t>
    </dgm:pt>
    <dgm:pt modelId="{8CFD5F46-AA4D-47F0-AFD4-CE26C8CCFDF0}" type="parTrans" cxnId="{1B7CA594-8672-4F58-A904-D0CF085B2C70}">
      <dgm:prSet/>
      <dgm:spPr/>
      <dgm:t>
        <a:bodyPr/>
        <a:lstStyle/>
        <a:p>
          <a:endParaRPr lang="fi-FI"/>
        </a:p>
      </dgm:t>
    </dgm:pt>
    <dgm:pt modelId="{14FF232D-3DA0-4ED9-81B1-34D3E8DF284A}" type="pres">
      <dgm:prSet presAssocID="{7240B32C-1D71-4CAB-B4B1-6AB276F00FCE}" presName="linearFlow" presStyleCnt="0">
        <dgm:presLayoutVars>
          <dgm:dir/>
          <dgm:animLvl val="lvl"/>
          <dgm:resizeHandles val="exact"/>
        </dgm:presLayoutVars>
      </dgm:prSet>
      <dgm:spPr/>
    </dgm:pt>
    <dgm:pt modelId="{9048F38B-81A6-476B-BB2C-308D2CDE4CA7}" type="pres">
      <dgm:prSet presAssocID="{BD02F74B-8100-4CBD-BAD9-A41E142CF48A}" presName="composite" presStyleCnt="0"/>
      <dgm:spPr/>
    </dgm:pt>
    <dgm:pt modelId="{3D04DF7C-9256-4518-8CAA-A8C7D1762B3E}" type="pres">
      <dgm:prSet presAssocID="{BD02F74B-8100-4CBD-BAD9-A41E142CF48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69A95A8-A886-4D10-8B00-D218D3A5C7EB}" type="pres">
      <dgm:prSet presAssocID="{BD02F74B-8100-4CBD-BAD9-A41E142CF48A}" presName="parSh" presStyleLbl="node1" presStyleIdx="0" presStyleCnt="4"/>
      <dgm:spPr/>
    </dgm:pt>
    <dgm:pt modelId="{D637E94A-347D-444D-9557-0889C323FB50}" type="pres">
      <dgm:prSet presAssocID="{BD02F74B-8100-4CBD-BAD9-A41E142CF48A}" presName="desTx" presStyleLbl="fgAcc1" presStyleIdx="0" presStyleCnt="4" custScaleX="131321">
        <dgm:presLayoutVars>
          <dgm:bulletEnabled val="1"/>
        </dgm:presLayoutVars>
      </dgm:prSet>
      <dgm:spPr/>
    </dgm:pt>
    <dgm:pt modelId="{14D7EEDE-44B2-4CAF-ACEA-5E9D5E489398}" type="pres">
      <dgm:prSet presAssocID="{DB5FFEF1-67EC-4238-8FA3-887A040111B7}" presName="sibTrans" presStyleLbl="sibTrans2D1" presStyleIdx="0" presStyleCnt="3"/>
      <dgm:spPr/>
    </dgm:pt>
    <dgm:pt modelId="{1D6EA970-5439-4859-8BAB-ABCD6E489420}" type="pres">
      <dgm:prSet presAssocID="{DB5FFEF1-67EC-4238-8FA3-887A040111B7}" presName="connTx" presStyleLbl="sibTrans2D1" presStyleIdx="0" presStyleCnt="3"/>
      <dgm:spPr/>
    </dgm:pt>
    <dgm:pt modelId="{677DCA02-047A-4D46-8935-64C56EE2B3F0}" type="pres">
      <dgm:prSet presAssocID="{E1E09B34-7AD1-498F-9DD1-948EA647B52A}" presName="composite" presStyleCnt="0"/>
      <dgm:spPr/>
    </dgm:pt>
    <dgm:pt modelId="{0E8EB69C-BC56-49A4-B0AB-6039142D4047}" type="pres">
      <dgm:prSet presAssocID="{E1E09B34-7AD1-498F-9DD1-948EA647B52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D792B8-5B30-43ED-99BB-94463738B734}" type="pres">
      <dgm:prSet presAssocID="{E1E09B34-7AD1-498F-9DD1-948EA647B52A}" presName="parSh" presStyleLbl="node1" presStyleIdx="1" presStyleCnt="4"/>
      <dgm:spPr/>
    </dgm:pt>
    <dgm:pt modelId="{EC2D41D2-685B-4D9E-A169-C9CA81356280}" type="pres">
      <dgm:prSet presAssocID="{E1E09B34-7AD1-498F-9DD1-948EA647B52A}" presName="desTx" presStyleLbl="fgAcc1" presStyleIdx="1" presStyleCnt="4">
        <dgm:presLayoutVars>
          <dgm:bulletEnabled val="1"/>
        </dgm:presLayoutVars>
      </dgm:prSet>
      <dgm:spPr/>
    </dgm:pt>
    <dgm:pt modelId="{C8782588-4574-4324-BDC6-54C7D31880EF}" type="pres">
      <dgm:prSet presAssocID="{006E1990-DA4D-4643-8521-D959E0C8B0C1}" presName="sibTrans" presStyleLbl="sibTrans2D1" presStyleIdx="1" presStyleCnt="3"/>
      <dgm:spPr/>
    </dgm:pt>
    <dgm:pt modelId="{1EF7A43E-BB10-4300-9C95-487F6E552A5F}" type="pres">
      <dgm:prSet presAssocID="{006E1990-DA4D-4643-8521-D959E0C8B0C1}" presName="connTx" presStyleLbl="sibTrans2D1" presStyleIdx="1" presStyleCnt="3"/>
      <dgm:spPr/>
    </dgm:pt>
    <dgm:pt modelId="{6E13F5F7-F3E1-4E3E-A14D-38C8E69EEC4B}" type="pres">
      <dgm:prSet presAssocID="{412CE2C4-E0D0-4D10-946F-657610FE02D7}" presName="composite" presStyleCnt="0"/>
      <dgm:spPr/>
    </dgm:pt>
    <dgm:pt modelId="{37C5F932-76A4-49CB-A779-EFEECBC06B17}" type="pres">
      <dgm:prSet presAssocID="{412CE2C4-E0D0-4D10-946F-657610FE02D7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15FA0E-4933-48FA-A76E-4166EE9AEFC1}" type="pres">
      <dgm:prSet presAssocID="{412CE2C4-E0D0-4D10-946F-657610FE02D7}" presName="parSh" presStyleLbl="node1" presStyleIdx="2" presStyleCnt="4"/>
      <dgm:spPr/>
    </dgm:pt>
    <dgm:pt modelId="{85260B73-A31F-4784-ACFA-7270E653820E}" type="pres">
      <dgm:prSet presAssocID="{412CE2C4-E0D0-4D10-946F-657610FE02D7}" presName="desTx" presStyleLbl="fgAcc1" presStyleIdx="2" presStyleCnt="4">
        <dgm:presLayoutVars>
          <dgm:bulletEnabled val="1"/>
        </dgm:presLayoutVars>
      </dgm:prSet>
      <dgm:spPr/>
    </dgm:pt>
    <dgm:pt modelId="{F672A3A0-2884-495B-B966-EBF035ACA9F1}" type="pres">
      <dgm:prSet presAssocID="{546646FD-A5CE-4308-94A2-B544800DAAF7}" presName="sibTrans" presStyleLbl="sibTrans2D1" presStyleIdx="2" presStyleCnt="3"/>
      <dgm:spPr/>
    </dgm:pt>
    <dgm:pt modelId="{D16BA11D-CA38-457F-9009-D23786DF2918}" type="pres">
      <dgm:prSet presAssocID="{546646FD-A5CE-4308-94A2-B544800DAAF7}" presName="connTx" presStyleLbl="sibTrans2D1" presStyleIdx="2" presStyleCnt="3"/>
      <dgm:spPr/>
    </dgm:pt>
    <dgm:pt modelId="{235BBF39-A953-4E22-A91C-4E3094D607B3}" type="pres">
      <dgm:prSet presAssocID="{D33A15F7-4749-4929-B9A7-3D3A90A1C67D}" presName="composite" presStyleCnt="0"/>
      <dgm:spPr/>
    </dgm:pt>
    <dgm:pt modelId="{15B0025D-CA81-49B6-AD19-E0BD1260721E}" type="pres">
      <dgm:prSet presAssocID="{D33A15F7-4749-4929-B9A7-3D3A90A1C67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7DC448-C938-49E0-A4B1-CC3FE84533F6}" type="pres">
      <dgm:prSet presAssocID="{D33A15F7-4749-4929-B9A7-3D3A90A1C67D}" presName="parSh" presStyleLbl="node1" presStyleIdx="3" presStyleCnt="4"/>
      <dgm:spPr/>
    </dgm:pt>
    <dgm:pt modelId="{EFB67C8C-E40E-442C-831E-D289279CD9BE}" type="pres">
      <dgm:prSet presAssocID="{D33A15F7-4749-4929-B9A7-3D3A90A1C67D}" presName="desTx" presStyleLbl="fgAcc1" presStyleIdx="3" presStyleCnt="4">
        <dgm:presLayoutVars>
          <dgm:bulletEnabled val="1"/>
        </dgm:presLayoutVars>
      </dgm:prSet>
      <dgm:spPr/>
    </dgm:pt>
  </dgm:ptLst>
  <dgm:cxnLst>
    <dgm:cxn modelId="{F8A13A00-AD50-43FC-8955-2262DA3C6A6D}" srcId="{D33A15F7-4749-4929-B9A7-3D3A90A1C67D}" destId="{172F6C27-F6EB-4A89-B5B0-469CC555EA56}" srcOrd="0" destOrd="0" parTransId="{784E0E36-0D3D-4E5B-B028-2A5DDD648682}" sibTransId="{DEB01A35-C420-4B9D-981F-E7DBC4E27E0D}"/>
    <dgm:cxn modelId="{671EBC08-3521-4330-BEA7-DA311289EC99}" type="presOf" srcId="{546646FD-A5CE-4308-94A2-B544800DAAF7}" destId="{F672A3A0-2884-495B-B966-EBF035ACA9F1}" srcOrd="0" destOrd="0" presId="urn:microsoft.com/office/officeart/2005/8/layout/process3"/>
    <dgm:cxn modelId="{6CB88309-0FFF-4763-A479-58D22DA62762}" type="presOf" srcId="{91FBE55E-7701-4F6E-9DF1-A9A54C218602}" destId="{D637E94A-347D-444D-9557-0889C323FB50}" srcOrd="0" destOrd="1" presId="urn:microsoft.com/office/officeart/2005/8/layout/process3"/>
    <dgm:cxn modelId="{7704500C-8428-4F69-BC58-59FDFEA3B96F}" srcId="{E1E09B34-7AD1-498F-9DD1-948EA647B52A}" destId="{DFE089F8-CAFF-4BBA-8405-52E564785800}" srcOrd="0" destOrd="0" parTransId="{37C03362-3C67-4D36-87AE-4BC1BE28D5F7}" sibTransId="{B544F18C-1A65-4502-BCB9-9EDA2EC8CE46}"/>
    <dgm:cxn modelId="{A2368D0E-E89B-4695-944D-5ED5443B0133}" type="presOf" srcId="{8F481B5C-ABF7-416C-A63B-DDE107D128BC}" destId="{D637E94A-347D-444D-9557-0889C323FB50}" srcOrd="0" destOrd="0" presId="urn:microsoft.com/office/officeart/2005/8/layout/process3"/>
    <dgm:cxn modelId="{FAC5240F-050F-47D4-8DAC-7E17BCC9B5B4}" srcId="{D33A15F7-4749-4929-B9A7-3D3A90A1C67D}" destId="{B2494694-91DA-4D7D-BD7D-6034A60EFB53}" srcOrd="1" destOrd="0" parTransId="{66D558EE-D2A0-490D-8F16-B8A071C3B17C}" sibTransId="{75D0F1C0-0884-47AA-8BB6-578EDD8FB133}"/>
    <dgm:cxn modelId="{B3F96014-AD0E-424E-9E14-B06F2A638F70}" type="presOf" srcId="{76BDB50C-82DD-49B1-AB35-38A37707D6AD}" destId="{85260B73-A31F-4784-ACFA-7270E653820E}" srcOrd="0" destOrd="0" presId="urn:microsoft.com/office/officeart/2005/8/layout/process3"/>
    <dgm:cxn modelId="{1E8A5719-D2A5-451E-B68E-01F0152E27F5}" type="presOf" srcId="{D33A15F7-4749-4929-B9A7-3D3A90A1C67D}" destId="{15B0025D-CA81-49B6-AD19-E0BD1260721E}" srcOrd="0" destOrd="0" presId="urn:microsoft.com/office/officeart/2005/8/layout/process3"/>
    <dgm:cxn modelId="{274EC91C-7673-4E94-A11E-0A678238922E}" type="presOf" srcId="{BD02F74B-8100-4CBD-BAD9-A41E142CF48A}" destId="{3D04DF7C-9256-4518-8CAA-A8C7D1762B3E}" srcOrd="0" destOrd="0" presId="urn:microsoft.com/office/officeart/2005/8/layout/process3"/>
    <dgm:cxn modelId="{B4CC1820-F3DD-4A8C-8C76-ADA728D3CD3E}" type="presOf" srcId="{BD02F74B-8100-4CBD-BAD9-A41E142CF48A}" destId="{069A95A8-A886-4D10-8B00-D218D3A5C7EB}" srcOrd="1" destOrd="0" presId="urn:microsoft.com/office/officeart/2005/8/layout/process3"/>
    <dgm:cxn modelId="{B34DF828-3D10-49F7-AAAF-898190C5526F}" type="presOf" srcId="{E1E09B34-7AD1-498F-9DD1-948EA647B52A}" destId="{F2D792B8-5B30-43ED-99BB-94463738B734}" srcOrd="1" destOrd="0" presId="urn:microsoft.com/office/officeart/2005/8/layout/process3"/>
    <dgm:cxn modelId="{8352053D-8A25-49C9-A1F3-7E0B0FF09707}" srcId="{7240B32C-1D71-4CAB-B4B1-6AB276F00FCE}" destId="{412CE2C4-E0D0-4D10-946F-657610FE02D7}" srcOrd="2" destOrd="0" parTransId="{06D01F54-4E17-4EDA-AAD2-9310D5CA8424}" sibTransId="{546646FD-A5CE-4308-94A2-B544800DAAF7}"/>
    <dgm:cxn modelId="{0368ED3E-99E4-455B-A1CF-34D7EC79D589}" type="presOf" srcId="{437F334A-25C2-4367-A6A6-A2CE1052B45A}" destId="{EC2D41D2-685B-4D9E-A169-C9CA81356280}" srcOrd="0" destOrd="1" presId="urn:microsoft.com/office/officeart/2005/8/layout/process3"/>
    <dgm:cxn modelId="{A9408C3F-DFC8-436B-8D10-D9A29E66ADBE}" srcId="{BD02F74B-8100-4CBD-BAD9-A41E142CF48A}" destId="{91FBE55E-7701-4F6E-9DF1-A9A54C218602}" srcOrd="1" destOrd="0" parTransId="{77283477-F915-4CA1-8A3B-FA49F3484193}" sibTransId="{47FB0924-159D-48C7-AF5E-CA6D60923AAC}"/>
    <dgm:cxn modelId="{48633C64-9307-4EA2-8393-FAFB998DA888}" type="presOf" srcId="{E1E09B34-7AD1-498F-9DD1-948EA647B52A}" destId="{0E8EB69C-BC56-49A4-B0AB-6039142D4047}" srcOrd="0" destOrd="0" presId="urn:microsoft.com/office/officeart/2005/8/layout/process3"/>
    <dgm:cxn modelId="{19EE5567-F199-48C4-ACC8-6E83DDEB8689}" srcId="{7240B32C-1D71-4CAB-B4B1-6AB276F00FCE}" destId="{E1E09B34-7AD1-498F-9DD1-948EA647B52A}" srcOrd="1" destOrd="0" parTransId="{EA5AB7C0-CB13-4187-97DA-F316B3310298}" sibTransId="{006E1990-DA4D-4643-8521-D959E0C8B0C1}"/>
    <dgm:cxn modelId="{F3946D4D-AD8A-4FF2-B181-28E90C3D67CB}" type="presOf" srcId="{7240B32C-1D71-4CAB-B4B1-6AB276F00FCE}" destId="{14FF232D-3DA0-4ED9-81B1-34D3E8DF284A}" srcOrd="0" destOrd="0" presId="urn:microsoft.com/office/officeart/2005/8/layout/process3"/>
    <dgm:cxn modelId="{7441F477-C1A5-4B3C-9EEC-081AE333DD22}" type="presOf" srcId="{DB5FFEF1-67EC-4238-8FA3-887A040111B7}" destId="{1D6EA970-5439-4859-8BAB-ABCD6E489420}" srcOrd="1" destOrd="0" presId="urn:microsoft.com/office/officeart/2005/8/layout/process3"/>
    <dgm:cxn modelId="{FBAFCE85-2E8F-4552-8509-8D2CD76BC5A4}" type="presOf" srcId="{DB5FFEF1-67EC-4238-8FA3-887A040111B7}" destId="{14D7EEDE-44B2-4CAF-ACEA-5E9D5E489398}" srcOrd="0" destOrd="0" presId="urn:microsoft.com/office/officeart/2005/8/layout/process3"/>
    <dgm:cxn modelId="{43AD8593-FAB1-4551-AB92-306E72019543}" type="presOf" srcId="{546646FD-A5CE-4308-94A2-B544800DAAF7}" destId="{D16BA11D-CA38-457F-9009-D23786DF2918}" srcOrd="1" destOrd="0" presId="urn:microsoft.com/office/officeart/2005/8/layout/process3"/>
    <dgm:cxn modelId="{1B7CA594-8672-4F58-A904-D0CF085B2C70}" srcId="{E1E09B34-7AD1-498F-9DD1-948EA647B52A}" destId="{437F334A-25C2-4367-A6A6-A2CE1052B45A}" srcOrd="1" destOrd="0" parTransId="{8CFD5F46-AA4D-47F0-AFD4-CE26C8CCFDF0}" sibTransId="{36B4CA7B-8231-42AD-A885-D776191A8507}"/>
    <dgm:cxn modelId="{0259AC9F-17A1-4574-892D-CCB70BF23D1A}" type="presOf" srcId="{B2494694-91DA-4D7D-BD7D-6034A60EFB53}" destId="{EFB67C8C-E40E-442C-831E-D289279CD9BE}" srcOrd="0" destOrd="1" presId="urn:microsoft.com/office/officeart/2005/8/layout/process3"/>
    <dgm:cxn modelId="{739B5DA1-2A1B-4B92-AA67-FA50315FD76F}" type="presOf" srcId="{172F6C27-F6EB-4A89-B5B0-469CC555EA56}" destId="{EFB67C8C-E40E-442C-831E-D289279CD9BE}" srcOrd="0" destOrd="0" presId="urn:microsoft.com/office/officeart/2005/8/layout/process3"/>
    <dgm:cxn modelId="{1B49B9A1-435A-4D3A-87EA-2A9871181119}" srcId="{7240B32C-1D71-4CAB-B4B1-6AB276F00FCE}" destId="{BD02F74B-8100-4CBD-BAD9-A41E142CF48A}" srcOrd="0" destOrd="0" parTransId="{377AA032-D0EE-4D43-A70E-5BBB361EB83F}" sibTransId="{DB5FFEF1-67EC-4238-8FA3-887A040111B7}"/>
    <dgm:cxn modelId="{3F42D5A9-6192-4394-A557-8A12C88F8073}" srcId="{412CE2C4-E0D0-4D10-946F-657610FE02D7}" destId="{76BDB50C-82DD-49B1-AB35-38A37707D6AD}" srcOrd="0" destOrd="0" parTransId="{187200B3-08AD-4DD2-9813-ADCC2127520D}" sibTransId="{38DBDD33-F226-4FFD-B0BF-1EA76D6DFD3C}"/>
    <dgm:cxn modelId="{65698AAE-CDE5-45A9-B642-0FF073A09042}" srcId="{7240B32C-1D71-4CAB-B4B1-6AB276F00FCE}" destId="{D33A15F7-4749-4929-B9A7-3D3A90A1C67D}" srcOrd="3" destOrd="0" parTransId="{8757E14F-8769-4B1A-8643-9DEF6721E768}" sibTransId="{7480B18D-67C9-40C0-BEE3-C1A5C7A08941}"/>
    <dgm:cxn modelId="{D4DF16B1-D3C4-49D6-9476-9EF6F1E00B89}" type="presOf" srcId="{DFE089F8-CAFF-4BBA-8405-52E564785800}" destId="{EC2D41D2-685B-4D9E-A169-C9CA81356280}" srcOrd="0" destOrd="0" presId="urn:microsoft.com/office/officeart/2005/8/layout/process3"/>
    <dgm:cxn modelId="{94DD1CB3-6EF4-4671-93CE-9C54CD6B38D0}" type="presOf" srcId="{006E1990-DA4D-4643-8521-D959E0C8B0C1}" destId="{C8782588-4574-4324-BDC6-54C7D31880EF}" srcOrd="0" destOrd="0" presId="urn:microsoft.com/office/officeart/2005/8/layout/process3"/>
    <dgm:cxn modelId="{BCB0CFD2-B4B7-4415-932E-DA7CEEB5A85C}" type="presOf" srcId="{412CE2C4-E0D0-4D10-946F-657610FE02D7}" destId="{37C5F932-76A4-49CB-A779-EFEECBC06B17}" srcOrd="0" destOrd="0" presId="urn:microsoft.com/office/officeart/2005/8/layout/process3"/>
    <dgm:cxn modelId="{A128D9E0-40CD-4C80-9A3C-AA1F18597005}" srcId="{BD02F74B-8100-4CBD-BAD9-A41E142CF48A}" destId="{8F481B5C-ABF7-416C-A63B-DDE107D128BC}" srcOrd="0" destOrd="0" parTransId="{19CE0B53-1004-40F9-8054-F96124C3FE0A}" sibTransId="{C1385E26-B5CD-4854-A5EF-87EB32D02E80}"/>
    <dgm:cxn modelId="{9CEEE1E8-C053-4761-A95A-FE383C20B30E}" type="presOf" srcId="{412CE2C4-E0D0-4D10-946F-657610FE02D7}" destId="{2215FA0E-4933-48FA-A76E-4166EE9AEFC1}" srcOrd="1" destOrd="0" presId="urn:microsoft.com/office/officeart/2005/8/layout/process3"/>
    <dgm:cxn modelId="{0B9B1DF0-EAC6-42AA-A1BA-C5EBE8E0E3B5}" type="presOf" srcId="{006E1990-DA4D-4643-8521-D959E0C8B0C1}" destId="{1EF7A43E-BB10-4300-9C95-487F6E552A5F}" srcOrd="1" destOrd="0" presId="urn:microsoft.com/office/officeart/2005/8/layout/process3"/>
    <dgm:cxn modelId="{147EC8FD-0127-4452-9AF8-E29955B08D4E}" type="presOf" srcId="{D33A15F7-4749-4929-B9A7-3D3A90A1C67D}" destId="{027DC448-C938-49E0-A4B1-CC3FE84533F6}" srcOrd="1" destOrd="0" presId="urn:microsoft.com/office/officeart/2005/8/layout/process3"/>
    <dgm:cxn modelId="{6700306D-7AE1-430F-9590-D114BCB649EC}" type="presParOf" srcId="{14FF232D-3DA0-4ED9-81B1-34D3E8DF284A}" destId="{9048F38B-81A6-476B-BB2C-308D2CDE4CA7}" srcOrd="0" destOrd="0" presId="urn:microsoft.com/office/officeart/2005/8/layout/process3"/>
    <dgm:cxn modelId="{DECD7E59-DB03-467A-A3B7-436A7BDCF24A}" type="presParOf" srcId="{9048F38B-81A6-476B-BB2C-308D2CDE4CA7}" destId="{3D04DF7C-9256-4518-8CAA-A8C7D1762B3E}" srcOrd="0" destOrd="0" presId="urn:microsoft.com/office/officeart/2005/8/layout/process3"/>
    <dgm:cxn modelId="{E591EA71-AD64-4F55-ACC6-13B50A791A06}" type="presParOf" srcId="{9048F38B-81A6-476B-BB2C-308D2CDE4CA7}" destId="{069A95A8-A886-4D10-8B00-D218D3A5C7EB}" srcOrd="1" destOrd="0" presId="urn:microsoft.com/office/officeart/2005/8/layout/process3"/>
    <dgm:cxn modelId="{3F76F495-2E70-42A9-8324-1EEFE817041F}" type="presParOf" srcId="{9048F38B-81A6-476B-BB2C-308D2CDE4CA7}" destId="{D637E94A-347D-444D-9557-0889C323FB50}" srcOrd="2" destOrd="0" presId="urn:microsoft.com/office/officeart/2005/8/layout/process3"/>
    <dgm:cxn modelId="{65504A24-1801-4E9D-96D7-AC5453018179}" type="presParOf" srcId="{14FF232D-3DA0-4ED9-81B1-34D3E8DF284A}" destId="{14D7EEDE-44B2-4CAF-ACEA-5E9D5E489398}" srcOrd="1" destOrd="0" presId="urn:microsoft.com/office/officeart/2005/8/layout/process3"/>
    <dgm:cxn modelId="{E31ACDEF-5D06-480E-A32B-520D60472050}" type="presParOf" srcId="{14D7EEDE-44B2-4CAF-ACEA-5E9D5E489398}" destId="{1D6EA970-5439-4859-8BAB-ABCD6E489420}" srcOrd="0" destOrd="0" presId="urn:microsoft.com/office/officeart/2005/8/layout/process3"/>
    <dgm:cxn modelId="{BB2D5E54-958F-4B0C-83A4-D1CBAFC6BDC9}" type="presParOf" srcId="{14FF232D-3DA0-4ED9-81B1-34D3E8DF284A}" destId="{677DCA02-047A-4D46-8935-64C56EE2B3F0}" srcOrd="2" destOrd="0" presId="urn:microsoft.com/office/officeart/2005/8/layout/process3"/>
    <dgm:cxn modelId="{72ED6C15-69C6-456B-9EBD-8768351FD109}" type="presParOf" srcId="{677DCA02-047A-4D46-8935-64C56EE2B3F0}" destId="{0E8EB69C-BC56-49A4-B0AB-6039142D4047}" srcOrd="0" destOrd="0" presId="urn:microsoft.com/office/officeart/2005/8/layout/process3"/>
    <dgm:cxn modelId="{790D84AF-FF16-4544-AA81-34F3F40DC878}" type="presParOf" srcId="{677DCA02-047A-4D46-8935-64C56EE2B3F0}" destId="{F2D792B8-5B30-43ED-99BB-94463738B734}" srcOrd="1" destOrd="0" presId="urn:microsoft.com/office/officeart/2005/8/layout/process3"/>
    <dgm:cxn modelId="{A1D1C185-5C4A-4F89-BB9F-EF72A197D534}" type="presParOf" srcId="{677DCA02-047A-4D46-8935-64C56EE2B3F0}" destId="{EC2D41D2-685B-4D9E-A169-C9CA81356280}" srcOrd="2" destOrd="0" presId="urn:microsoft.com/office/officeart/2005/8/layout/process3"/>
    <dgm:cxn modelId="{1C0A81F5-F18D-4F43-96E7-EDC5093951E0}" type="presParOf" srcId="{14FF232D-3DA0-4ED9-81B1-34D3E8DF284A}" destId="{C8782588-4574-4324-BDC6-54C7D31880EF}" srcOrd="3" destOrd="0" presId="urn:microsoft.com/office/officeart/2005/8/layout/process3"/>
    <dgm:cxn modelId="{BE38B5A7-FC75-4808-824A-66A3A2E4FB83}" type="presParOf" srcId="{C8782588-4574-4324-BDC6-54C7D31880EF}" destId="{1EF7A43E-BB10-4300-9C95-487F6E552A5F}" srcOrd="0" destOrd="0" presId="urn:microsoft.com/office/officeart/2005/8/layout/process3"/>
    <dgm:cxn modelId="{A60C488F-EFA0-4C54-A0FE-1179E8B5E3BD}" type="presParOf" srcId="{14FF232D-3DA0-4ED9-81B1-34D3E8DF284A}" destId="{6E13F5F7-F3E1-4E3E-A14D-38C8E69EEC4B}" srcOrd="4" destOrd="0" presId="urn:microsoft.com/office/officeart/2005/8/layout/process3"/>
    <dgm:cxn modelId="{571054B7-1139-4100-820C-BA87F9E0B87B}" type="presParOf" srcId="{6E13F5F7-F3E1-4E3E-A14D-38C8E69EEC4B}" destId="{37C5F932-76A4-49CB-A779-EFEECBC06B17}" srcOrd="0" destOrd="0" presId="urn:microsoft.com/office/officeart/2005/8/layout/process3"/>
    <dgm:cxn modelId="{26AF56A3-DBBC-45D5-8A30-2BB0BCFA8F4E}" type="presParOf" srcId="{6E13F5F7-F3E1-4E3E-A14D-38C8E69EEC4B}" destId="{2215FA0E-4933-48FA-A76E-4166EE9AEFC1}" srcOrd="1" destOrd="0" presId="urn:microsoft.com/office/officeart/2005/8/layout/process3"/>
    <dgm:cxn modelId="{06541086-A3A5-464F-9B4F-C1C047AB3D8A}" type="presParOf" srcId="{6E13F5F7-F3E1-4E3E-A14D-38C8E69EEC4B}" destId="{85260B73-A31F-4784-ACFA-7270E653820E}" srcOrd="2" destOrd="0" presId="urn:microsoft.com/office/officeart/2005/8/layout/process3"/>
    <dgm:cxn modelId="{0193F912-8EBE-47FD-AC3F-1590D0B09A10}" type="presParOf" srcId="{14FF232D-3DA0-4ED9-81B1-34D3E8DF284A}" destId="{F672A3A0-2884-495B-B966-EBF035ACA9F1}" srcOrd="5" destOrd="0" presId="urn:microsoft.com/office/officeart/2005/8/layout/process3"/>
    <dgm:cxn modelId="{D6652E7C-4936-41E1-87B0-D9436C4D0A09}" type="presParOf" srcId="{F672A3A0-2884-495B-B966-EBF035ACA9F1}" destId="{D16BA11D-CA38-457F-9009-D23786DF2918}" srcOrd="0" destOrd="0" presId="urn:microsoft.com/office/officeart/2005/8/layout/process3"/>
    <dgm:cxn modelId="{EFC79222-33F8-418E-83EE-9E63D51B6090}" type="presParOf" srcId="{14FF232D-3DA0-4ED9-81B1-34D3E8DF284A}" destId="{235BBF39-A953-4E22-A91C-4E3094D607B3}" srcOrd="6" destOrd="0" presId="urn:microsoft.com/office/officeart/2005/8/layout/process3"/>
    <dgm:cxn modelId="{FA05D276-1CC6-4A3E-83B6-10BE9408973A}" type="presParOf" srcId="{235BBF39-A953-4E22-A91C-4E3094D607B3}" destId="{15B0025D-CA81-49B6-AD19-E0BD1260721E}" srcOrd="0" destOrd="0" presId="urn:microsoft.com/office/officeart/2005/8/layout/process3"/>
    <dgm:cxn modelId="{72D8F10E-74CC-4485-8FF7-2ED47115AAAD}" type="presParOf" srcId="{235BBF39-A953-4E22-A91C-4E3094D607B3}" destId="{027DC448-C938-49E0-A4B1-CC3FE84533F6}" srcOrd="1" destOrd="0" presId="urn:microsoft.com/office/officeart/2005/8/layout/process3"/>
    <dgm:cxn modelId="{E101B0A1-39CE-4171-8F4D-EFC6BAE5FF94}" type="presParOf" srcId="{235BBF39-A953-4E22-A91C-4E3094D607B3}" destId="{EFB67C8C-E40E-442C-831E-D289279CD9B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40B32C-1D71-4CAB-B4B1-6AB276F00FC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D02F74B-8100-4CBD-BAD9-A41E142CF48A}">
      <dgm:prSet phldrT="[Teksti]"/>
      <dgm:spPr/>
      <dgm:t>
        <a:bodyPr/>
        <a:lstStyle/>
        <a:p>
          <a:r>
            <a:rPr lang="fi-FI" err="1"/>
            <a:t>Sensors</a:t>
          </a:r>
          <a:endParaRPr lang="fi-FI"/>
        </a:p>
      </dgm:t>
    </dgm:pt>
    <dgm:pt modelId="{377AA032-D0EE-4D43-A70E-5BBB361EB83F}" type="parTrans" cxnId="{1B49B9A1-435A-4D3A-87EA-2A9871181119}">
      <dgm:prSet/>
      <dgm:spPr/>
      <dgm:t>
        <a:bodyPr/>
        <a:lstStyle/>
        <a:p>
          <a:endParaRPr lang="fi-FI"/>
        </a:p>
      </dgm:t>
    </dgm:pt>
    <dgm:pt modelId="{DB5FFEF1-67EC-4238-8FA3-887A040111B7}" type="sibTrans" cxnId="{1B49B9A1-435A-4D3A-87EA-2A9871181119}">
      <dgm:prSet/>
      <dgm:spPr/>
      <dgm:t>
        <a:bodyPr/>
        <a:lstStyle/>
        <a:p>
          <a:endParaRPr lang="fi-FI"/>
        </a:p>
      </dgm:t>
    </dgm:pt>
    <dgm:pt modelId="{8F481B5C-ABF7-416C-A63B-DDE107D128BC}">
      <dgm:prSet phldrT="[Teksti]"/>
      <dgm:spPr/>
      <dgm:t>
        <a:bodyPr/>
        <a:lstStyle/>
        <a:p>
          <a:r>
            <a:rPr lang="fi-FI"/>
            <a:t>Laser (</a:t>
          </a:r>
          <a:r>
            <a:rPr lang="fi-FI" err="1"/>
            <a:t>displacement</a:t>
          </a:r>
          <a:r>
            <a:rPr lang="fi-FI"/>
            <a:t>)</a:t>
          </a:r>
        </a:p>
      </dgm:t>
    </dgm:pt>
    <dgm:pt modelId="{19CE0B53-1004-40F9-8054-F96124C3FE0A}" type="parTrans" cxnId="{A128D9E0-40CD-4C80-9A3C-AA1F18597005}">
      <dgm:prSet/>
      <dgm:spPr/>
      <dgm:t>
        <a:bodyPr/>
        <a:lstStyle/>
        <a:p>
          <a:endParaRPr lang="fi-FI"/>
        </a:p>
      </dgm:t>
    </dgm:pt>
    <dgm:pt modelId="{C1385E26-B5CD-4854-A5EF-87EB32D02E80}" type="sibTrans" cxnId="{A128D9E0-40CD-4C80-9A3C-AA1F18597005}">
      <dgm:prSet/>
      <dgm:spPr/>
      <dgm:t>
        <a:bodyPr/>
        <a:lstStyle/>
        <a:p>
          <a:endParaRPr lang="fi-FI"/>
        </a:p>
      </dgm:t>
    </dgm:pt>
    <dgm:pt modelId="{E1E09B34-7AD1-498F-9DD1-948EA647B52A}">
      <dgm:prSet phldrT="[Teksti]"/>
      <dgm:spPr/>
      <dgm:t>
        <a:bodyPr/>
        <a:lstStyle/>
        <a:p>
          <a:r>
            <a:rPr lang="fi-FI" err="1"/>
            <a:t>Filtering</a:t>
          </a:r>
          <a:endParaRPr lang="fi-FI"/>
        </a:p>
      </dgm:t>
    </dgm:pt>
    <dgm:pt modelId="{EA5AB7C0-CB13-4187-97DA-F316B3310298}" type="parTrans" cxnId="{19EE5567-F199-48C4-ACC8-6E83DDEB8689}">
      <dgm:prSet/>
      <dgm:spPr/>
      <dgm:t>
        <a:bodyPr/>
        <a:lstStyle/>
        <a:p>
          <a:endParaRPr lang="fi-FI"/>
        </a:p>
      </dgm:t>
    </dgm:pt>
    <dgm:pt modelId="{006E1990-DA4D-4643-8521-D959E0C8B0C1}" type="sibTrans" cxnId="{19EE5567-F199-48C4-ACC8-6E83DDEB8689}">
      <dgm:prSet/>
      <dgm:spPr/>
      <dgm:t>
        <a:bodyPr/>
        <a:lstStyle/>
        <a:p>
          <a:endParaRPr lang="fi-FI"/>
        </a:p>
      </dgm:t>
    </dgm:pt>
    <dgm:pt modelId="{DFE089F8-CAFF-4BBA-8405-52E564785800}">
      <dgm:prSet phldrT="[Teksti]"/>
      <dgm:spPr/>
      <dgm:t>
        <a:bodyPr/>
        <a:lstStyle/>
        <a:p>
          <a:r>
            <a:rPr lang="fi-FI"/>
            <a:t>LPF</a:t>
          </a:r>
        </a:p>
      </dgm:t>
    </dgm:pt>
    <dgm:pt modelId="{37C03362-3C67-4D36-87AE-4BC1BE28D5F7}" type="parTrans" cxnId="{7704500C-8428-4F69-BC58-59FDFEA3B96F}">
      <dgm:prSet/>
      <dgm:spPr/>
      <dgm:t>
        <a:bodyPr/>
        <a:lstStyle/>
        <a:p>
          <a:endParaRPr lang="fi-FI"/>
        </a:p>
      </dgm:t>
    </dgm:pt>
    <dgm:pt modelId="{B544F18C-1A65-4502-BCB9-9EDA2EC8CE46}" type="sibTrans" cxnId="{7704500C-8428-4F69-BC58-59FDFEA3B96F}">
      <dgm:prSet/>
      <dgm:spPr/>
      <dgm:t>
        <a:bodyPr/>
        <a:lstStyle/>
        <a:p>
          <a:endParaRPr lang="fi-FI"/>
        </a:p>
      </dgm:t>
    </dgm:pt>
    <dgm:pt modelId="{412CE2C4-E0D0-4D10-946F-657610FE02D7}">
      <dgm:prSet phldrT="[Teksti]"/>
      <dgm:spPr/>
      <dgm:t>
        <a:bodyPr/>
        <a:lstStyle/>
        <a:p>
          <a:r>
            <a:rPr lang="fi-FI"/>
            <a:t>Data </a:t>
          </a:r>
          <a:r>
            <a:rPr lang="fi-FI" err="1"/>
            <a:t>acquisition</a:t>
          </a:r>
          <a:endParaRPr lang="fi-FI"/>
        </a:p>
      </dgm:t>
    </dgm:pt>
    <dgm:pt modelId="{06D01F54-4E17-4EDA-AAD2-9310D5CA8424}" type="parTrans" cxnId="{8352053D-8A25-49C9-A1F3-7E0B0FF09707}">
      <dgm:prSet/>
      <dgm:spPr/>
      <dgm:t>
        <a:bodyPr/>
        <a:lstStyle/>
        <a:p>
          <a:endParaRPr lang="fi-FI"/>
        </a:p>
      </dgm:t>
    </dgm:pt>
    <dgm:pt modelId="{546646FD-A5CE-4308-94A2-B544800DAAF7}" type="sibTrans" cxnId="{8352053D-8A25-49C9-A1F3-7E0B0FF09707}">
      <dgm:prSet/>
      <dgm:spPr/>
      <dgm:t>
        <a:bodyPr/>
        <a:lstStyle/>
        <a:p>
          <a:endParaRPr lang="fi-FI"/>
        </a:p>
      </dgm:t>
    </dgm:pt>
    <dgm:pt modelId="{76BDB50C-82DD-49B1-AB35-38A37707D6AD}">
      <dgm:prSet phldrT="[Teksti]"/>
      <dgm:spPr/>
      <dgm:t>
        <a:bodyPr/>
        <a:lstStyle/>
        <a:p>
          <a:r>
            <a:rPr lang="fi-FI"/>
            <a:t>DAQ-</a:t>
          </a:r>
          <a:r>
            <a:rPr lang="fi-FI" err="1"/>
            <a:t>card</a:t>
          </a:r>
          <a:endParaRPr lang="fi-FI"/>
        </a:p>
      </dgm:t>
    </dgm:pt>
    <dgm:pt modelId="{187200B3-08AD-4DD2-9813-ADCC2127520D}" type="parTrans" cxnId="{3F42D5A9-6192-4394-A557-8A12C88F8073}">
      <dgm:prSet/>
      <dgm:spPr/>
      <dgm:t>
        <a:bodyPr/>
        <a:lstStyle/>
        <a:p>
          <a:endParaRPr lang="fi-FI"/>
        </a:p>
      </dgm:t>
    </dgm:pt>
    <dgm:pt modelId="{38DBDD33-F226-4FFD-B0BF-1EA76D6DFD3C}" type="sibTrans" cxnId="{3F42D5A9-6192-4394-A557-8A12C88F8073}">
      <dgm:prSet/>
      <dgm:spPr/>
      <dgm:t>
        <a:bodyPr/>
        <a:lstStyle/>
        <a:p>
          <a:endParaRPr lang="fi-FI"/>
        </a:p>
      </dgm:t>
    </dgm:pt>
    <dgm:pt modelId="{91FBE55E-7701-4F6E-9DF1-A9A54C218602}">
      <dgm:prSet phldrT="[Teksti]"/>
      <dgm:spPr/>
      <dgm:t>
        <a:bodyPr/>
        <a:lstStyle/>
        <a:p>
          <a:r>
            <a:rPr lang="fi-FI"/>
            <a:t>Encoder (</a:t>
          </a:r>
          <a:r>
            <a:rPr lang="fi-FI" err="1"/>
            <a:t>angle</a:t>
          </a:r>
          <a:r>
            <a:rPr lang="fi-FI"/>
            <a:t> &amp; </a:t>
          </a:r>
          <a:r>
            <a:rPr lang="fi-FI" err="1"/>
            <a:t>speed</a:t>
          </a:r>
          <a:r>
            <a:rPr lang="fi-FI"/>
            <a:t>)</a:t>
          </a:r>
        </a:p>
      </dgm:t>
    </dgm:pt>
    <dgm:pt modelId="{77283477-F915-4CA1-8A3B-FA49F3484193}" type="parTrans" cxnId="{A9408C3F-DFC8-436B-8D10-D9A29E66ADBE}">
      <dgm:prSet/>
      <dgm:spPr/>
      <dgm:t>
        <a:bodyPr/>
        <a:lstStyle/>
        <a:p>
          <a:endParaRPr lang="fi-FI"/>
        </a:p>
      </dgm:t>
    </dgm:pt>
    <dgm:pt modelId="{47FB0924-159D-48C7-AF5E-CA6D60923AAC}" type="sibTrans" cxnId="{A9408C3F-DFC8-436B-8D10-D9A29E66ADBE}">
      <dgm:prSet/>
      <dgm:spPr/>
      <dgm:t>
        <a:bodyPr/>
        <a:lstStyle/>
        <a:p>
          <a:endParaRPr lang="fi-FI"/>
        </a:p>
      </dgm:t>
    </dgm:pt>
    <dgm:pt modelId="{D33A15F7-4749-4929-B9A7-3D3A90A1C67D}">
      <dgm:prSet phldrT="[Teksti]"/>
      <dgm:spPr/>
      <dgm:t>
        <a:bodyPr/>
        <a:lstStyle/>
        <a:p>
          <a:r>
            <a:rPr lang="fi-FI"/>
            <a:t>Data </a:t>
          </a:r>
          <a:r>
            <a:rPr lang="fi-FI" err="1"/>
            <a:t>processing</a:t>
          </a:r>
          <a:r>
            <a:rPr lang="fi-FI"/>
            <a:t> and </a:t>
          </a:r>
          <a:r>
            <a:rPr lang="fi-FI" err="1"/>
            <a:t>analysis</a:t>
          </a:r>
          <a:endParaRPr lang="fi-FI"/>
        </a:p>
      </dgm:t>
    </dgm:pt>
    <dgm:pt modelId="{8757E14F-8769-4B1A-8643-9DEF6721E768}" type="parTrans" cxnId="{65698AAE-CDE5-45A9-B642-0FF073A09042}">
      <dgm:prSet/>
      <dgm:spPr/>
      <dgm:t>
        <a:bodyPr/>
        <a:lstStyle/>
        <a:p>
          <a:endParaRPr lang="fi-FI"/>
        </a:p>
      </dgm:t>
    </dgm:pt>
    <dgm:pt modelId="{7480B18D-67C9-40C0-BEE3-C1A5C7A08941}" type="sibTrans" cxnId="{65698AAE-CDE5-45A9-B642-0FF073A09042}">
      <dgm:prSet/>
      <dgm:spPr/>
      <dgm:t>
        <a:bodyPr/>
        <a:lstStyle/>
        <a:p>
          <a:endParaRPr lang="fi-FI"/>
        </a:p>
      </dgm:t>
    </dgm:pt>
    <dgm:pt modelId="{172F6C27-F6EB-4A89-B5B0-469CC555EA56}">
      <dgm:prSet phldrT="[Teksti]"/>
      <dgm:spPr/>
      <dgm:t>
        <a:bodyPr/>
        <a:lstStyle/>
        <a:p>
          <a:r>
            <a:rPr lang="fi-FI" err="1"/>
            <a:t>Labview</a:t>
          </a:r>
          <a:endParaRPr lang="fi-FI"/>
        </a:p>
      </dgm:t>
    </dgm:pt>
    <dgm:pt modelId="{784E0E36-0D3D-4E5B-B028-2A5DDD648682}" type="parTrans" cxnId="{F8A13A00-AD50-43FC-8955-2262DA3C6A6D}">
      <dgm:prSet/>
      <dgm:spPr/>
      <dgm:t>
        <a:bodyPr/>
        <a:lstStyle/>
        <a:p>
          <a:endParaRPr lang="fi-FI"/>
        </a:p>
      </dgm:t>
    </dgm:pt>
    <dgm:pt modelId="{DEB01A35-C420-4B9D-981F-E7DBC4E27E0D}" type="sibTrans" cxnId="{F8A13A00-AD50-43FC-8955-2262DA3C6A6D}">
      <dgm:prSet/>
      <dgm:spPr/>
      <dgm:t>
        <a:bodyPr/>
        <a:lstStyle/>
        <a:p>
          <a:endParaRPr lang="fi-FI"/>
        </a:p>
      </dgm:t>
    </dgm:pt>
    <dgm:pt modelId="{B2494694-91DA-4D7D-BD7D-6034A60EFB53}">
      <dgm:prSet phldrT="[Teksti]"/>
      <dgm:spPr/>
      <dgm:t>
        <a:bodyPr/>
        <a:lstStyle/>
        <a:p>
          <a:r>
            <a:rPr lang="fi-FI" err="1"/>
            <a:t>Matlab</a:t>
          </a:r>
          <a:endParaRPr lang="fi-FI"/>
        </a:p>
      </dgm:t>
    </dgm:pt>
    <dgm:pt modelId="{66D558EE-D2A0-490D-8F16-B8A071C3B17C}" type="parTrans" cxnId="{FAC5240F-050F-47D4-8DAC-7E17BCC9B5B4}">
      <dgm:prSet/>
      <dgm:spPr/>
      <dgm:t>
        <a:bodyPr/>
        <a:lstStyle/>
        <a:p>
          <a:endParaRPr lang="fi-FI"/>
        </a:p>
      </dgm:t>
    </dgm:pt>
    <dgm:pt modelId="{75D0F1C0-0884-47AA-8BB6-578EDD8FB133}" type="sibTrans" cxnId="{FAC5240F-050F-47D4-8DAC-7E17BCC9B5B4}">
      <dgm:prSet/>
      <dgm:spPr/>
      <dgm:t>
        <a:bodyPr/>
        <a:lstStyle/>
        <a:p>
          <a:endParaRPr lang="fi-FI"/>
        </a:p>
      </dgm:t>
    </dgm:pt>
    <dgm:pt modelId="{437F334A-25C2-4367-A6A6-A2CE1052B45A}">
      <dgm:prSet phldrT="[Teksti]"/>
      <dgm:spPr/>
      <dgm:t>
        <a:bodyPr/>
        <a:lstStyle/>
        <a:p>
          <a:r>
            <a:rPr lang="fi-FI"/>
            <a:t>Line </a:t>
          </a:r>
          <a:r>
            <a:rPr lang="fi-FI" err="1"/>
            <a:t>receiver</a:t>
          </a:r>
          <a:endParaRPr lang="fi-FI"/>
        </a:p>
      </dgm:t>
    </dgm:pt>
    <dgm:pt modelId="{36B4CA7B-8231-42AD-A885-D776191A8507}" type="sibTrans" cxnId="{1B7CA594-8672-4F58-A904-D0CF085B2C70}">
      <dgm:prSet/>
      <dgm:spPr/>
      <dgm:t>
        <a:bodyPr/>
        <a:lstStyle/>
        <a:p>
          <a:endParaRPr lang="fi-FI"/>
        </a:p>
      </dgm:t>
    </dgm:pt>
    <dgm:pt modelId="{8CFD5F46-AA4D-47F0-AFD4-CE26C8CCFDF0}" type="parTrans" cxnId="{1B7CA594-8672-4F58-A904-D0CF085B2C70}">
      <dgm:prSet/>
      <dgm:spPr/>
      <dgm:t>
        <a:bodyPr/>
        <a:lstStyle/>
        <a:p>
          <a:endParaRPr lang="fi-FI"/>
        </a:p>
      </dgm:t>
    </dgm:pt>
    <dgm:pt modelId="{14FF232D-3DA0-4ED9-81B1-34D3E8DF284A}" type="pres">
      <dgm:prSet presAssocID="{7240B32C-1D71-4CAB-B4B1-6AB276F00FCE}" presName="linearFlow" presStyleCnt="0">
        <dgm:presLayoutVars>
          <dgm:dir/>
          <dgm:animLvl val="lvl"/>
          <dgm:resizeHandles val="exact"/>
        </dgm:presLayoutVars>
      </dgm:prSet>
      <dgm:spPr/>
    </dgm:pt>
    <dgm:pt modelId="{9048F38B-81A6-476B-BB2C-308D2CDE4CA7}" type="pres">
      <dgm:prSet presAssocID="{BD02F74B-8100-4CBD-BAD9-A41E142CF48A}" presName="composite" presStyleCnt="0"/>
      <dgm:spPr/>
    </dgm:pt>
    <dgm:pt modelId="{3D04DF7C-9256-4518-8CAA-A8C7D1762B3E}" type="pres">
      <dgm:prSet presAssocID="{BD02F74B-8100-4CBD-BAD9-A41E142CF48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69A95A8-A886-4D10-8B00-D218D3A5C7EB}" type="pres">
      <dgm:prSet presAssocID="{BD02F74B-8100-4CBD-BAD9-A41E142CF48A}" presName="parSh" presStyleLbl="node1" presStyleIdx="0" presStyleCnt="4"/>
      <dgm:spPr/>
    </dgm:pt>
    <dgm:pt modelId="{D637E94A-347D-444D-9557-0889C323FB50}" type="pres">
      <dgm:prSet presAssocID="{BD02F74B-8100-4CBD-BAD9-A41E142CF48A}" presName="desTx" presStyleLbl="fgAcc1" presStyleIdx="0" presStyleCnt="4" custScaleX="131321">
        <dgm:presLayoutVars>
          <dgm:bulletEnabled val="1"/>
        </dgm:presLayoutVars>
      </dgm:prSet>
      <dgm:spPr/>
    </dgm:pt>
    <dgm:pt modelId="{14D7EEDE-44B2-4CAF-ACEA-5E9D5E489398}" type="pres">
      <dgm:prSet presAssocID="{DB5FFEF1-67EC-4238-8FA3-887A040111B7}" presName="sibTrans" presStyleLbl="sibTrans2D1" presStyleIdx="0" presStyleCnt="3"/>
      <dgm:spPr/>
    </dgm:pt>
    <dgm:pt modelId="{1D6EA970-5439-4859-8BAB-ABCD6E489420}" type="pres">
      <dgm:prSet presAssocID="{DB5FFEF1-67EC-4238-8FA3-887A040111B7}" presName="connTx" presStyleLbl="sibTrans2D1" presStyleIdx="0" presStyleCnt="3"/>
      <dgm:spPr/>
    </dgm:pt>
    <dgm:pt modelId="{677DCA02-047A-4D46-8935-64C56EE2B3F0}" type="pres">
      <dgm:prSet presAssocID="{E1E09B34-7AD1-498F-9DD1-948EA647B52A}" presName="composite" presStyleCnt="0"/>
      <dgm:spPr/>
    </dgm:pt>
    <dgm:pt modelId="{0E8EB69C-BC56-49A4-B0AB-6039142D4047}" type="pres">
      <dgm:prSet presAssocID="{E1E09B34-7AD1-498F-9DD1-948EA647B52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D792B8-5B30-43ED-99BB-94463738B734}" type="pres">
      <dgm:prSet presAssocID="{E1E09B34-7AD1-498F-9DD1-948EA647B52A}" presName="parSh" presStyleLbl="node1" presStyleIdx="1" presStyleCnt="4"/>
      <dgm:spPr/>
    </dgm:pt>
    <dgm:pt modelId="{EC2D41D2-685B-4D9E-A169-C9CA81356280}" type="pres">
      <dgm:prSet presAssocID="{E1E09B34-7AD1-498F-9DD1-948EA647B52A}" presName="desTx" presStyleLbl="fgAcc1" presStyleIdx="1" presStyleCnt="4">
        <dgm:presLayoutVars>
          <dgm:bulletEnabled val="1"/>
        </dgm:presLayoutVars>
      </dgm:prSet>
      <dgm:spPr/>
    </dgm:pt>
    <dgm:pt modelId="{C8782588-4574-4324-BDC6-54C7D31880EF}" type="pres">
      <dgm:prSet presAssocID="{006E1990-DA4D-4643-8521-D959E0C8B0C1}" presName="sibTrans" presStyleLbl="sibTrans2D1" presStyleIdx="1" presStyleCnt="3"/>
      <dgm:spPr/>
    </dgm:pt>
    <dgm:pt modelId="{1EF7A43E-BB10-4300-9C95-487F6E552A5F}" type="pres">
      <dgm:prSet presAssocID="{006E1990-DA4D-4643-8521-D959E0C8B0C1}" presName="connTx" presStyleLbl="sibTrans2D1" presStyleIdx="1" presStyleCnt="3"/>
      <dgm:spPr/>
    </dgm:pt>
    <dgm:pt modelId="{6E13F5F7-F3E1-4E3E-A14D-38C8E69EEC4B}" type="pres">
      <dgm:prSet presAssocID="{412CE2C4-E0D0-4D10-946F-657610FE02D7}" presName="composite" presStyleCnt="0"/>
      <dgm:spPr/>
    </dgm:pt>
    <dgm:pt modelId="{37C5F932-76A4-49CB-A779-EFEECBC06B17}" type="pres">
      <dgm:prSet presAssocID="{412CE2C4-E0D0-4D10-946F-657610FE02D7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15FA0E-4933-48FA-A76E-4166EE9AEFC1}" type="pres">
      <dgm:prSet presAssocID="{412CE2C4-E0D0-4D10-946F-657610FE02D7}" presName="parSh" presStyleLbl="node1" presStyleIdx="2" presStyleCnt="4"/>
      <dgm:spPr/>
    </dgm:pt>
    <dgm:pt modelId="{85260B73-A31F-4784-ACFA-7270E653820E}" type="pres">
      <dgm:prSet presAssocID="{412CE2C4-E0D0-4D10-946F-657610FE02D7}" presName="desTx" presStyleLbl="fgAcc1" presStyleIdx="2" presStyleCnt="4">
        <dgm:presLayoutVars>
          <dgm:bulletEnabled val="1"/>
        </dgm:presLayoutVars>
      </dgm:prSet>
      <dgm:spPr/>
    </dgm:pt>
    <dgm:pt modelId="{F672A3A0-2884-495B-B966-EBF035ACA9F1}" type="pres">
      <dgm:prSet presAssocID="{546646FD-A5CE-4308-94A2-B544800DAAF7}" presName="sibTrans" presStyleLbl="sibTrans2D1" presStyleIdx="2" presStyleCnt="3"/>
      <dgm:spPr/>
    </dgm:pt>
    <dgm:pt modelId="{D16BA11D-CA38-457F-9009-D23786DF2918}" type="pres">
      <dgm:prSet presAssocID="{546646FD-A5CE-4308-94A2-B544800DAAF7}" presName="connTx" presStyleLbl="sibTrans2D1" presStyleIdx="2" presStyleCnt="3"/>
      <dgm:spPr/>
    </dgm:pt>
    <dgm:pt modelId="{235BBF39-A953-4E22-A91C-4E3094D607B3}" type="pres">
      <dgm:prSet presAssocID="{D33A15F7-4749-4929-B9A7-3D3A90A1C67D}" presName="composite" presStyleCnt="0"/>
      <dgm:spPr/>
    </dgm:pt>
    <dgm:pt modelId="{15B0025D-CA81-49B6-AD19-E0BD1260721E}" type="pres">
      <dgm:prSet presAssocID="{D33A15F7-4749-4929-B9A7-3D3A90A1C67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7DC448-C938-49E0-A4B1-CC3FE84533F6}" type="pres">
      <dgm:prSet presAssocID="{D33A15F7-4749-4929-B9A7-3D3A90A1C67D}" presName="parSh" presStyleLbl="node1" presStyleIdx="3" presStyleCnt="4"/>
      <dgm:spPr/>
    </dgm:pt>
    <dgm:pt modelId="{EFB67C8C-E40E-442C-831E-D289279CD9BE}" type="pres">
      <dgm:prSet presAssocID="{D33A15F7-4749-4929-B9A7-3D3A90A1C67D}" presName="desTx" presStyleLbl="fgAcc1" presStyleIdx="3" presStyleCnt="4">
        <dgm:presLayoutVars>
          <dgm:bulletEnabled val="1"/>
        </dgm:presLayoutVars>
      </dgm:prSet>
      <dgm:spPr/>
    </dgm:pt>
  </dgm:ptLst>
  <dgm:cxnLst>
    <dgm:cxn modelId="{F8A13A00-AD50-43FC-8955-2262DA3C6A6D}" srcId="{D33A15F7-4749-4929-B9A7-3D3A90A1C67D}" destId="{172F6C27-F6EB-4A89-B5B0-469CC555EA56}" srcOrd="0" destOrd="0" parTransId="{784E0E36-0D3D-4E5B-B028-2A5DDD648682}" sibTransId="{DEB01A35-C420-4B9D-981F-E7DBC4E27E0D}"/>
    <dgm:cxn modelId="{671EBC08-3521-4330-BEA7-DA311289EC99}" type="presOf" srcId="{546646FD-A5CE-4308-94A2-B544800DAAF7}" destId="{F672A3A0-2884-495B-B966-EBF035ACA9F1}" srcOrd="0" destOrd="0" presId="urn:microsoft.com/office/officeart/2005/8/layout/process3"/>
    <dgm:cxn modelId="{6CB88309-0FFF-4763-A479-58D22DA62762}" type="presOf" srcId="{91FBE55E-7701-4F6E-9DF1-A9A54C218602}" destId="{D637E94A-347D-444D-9557-0889C323FB50}" srcOrd="0" destOrd="1" presId="urn:microsoft.com/office/officeart/2005/8/layout/process3"/>
    <dgm:cxn modelId="{7704500C-8428-4F69-BC58-59FDFEA3B96F}" srcId="{E1E09B34-7AD1-498F-9DD1-948EA647B52A}" destId="{DFE089F8-CAFF-4BBA-8405-52E564785800}" srcOrd="0" destOrd="0" parTransId="{37C03362-3C67-4D36-87AE-4BC1BE28D5F7}" sibTransId="{B544F18C-1A65-4502-BCB9-9EDA2EC8CE46}"/>
    <dgm:cxn modelId="{A2368D0E-E89B-4695-944D-5ED5443B0133}" type="presOf" srcId="{8F481B5C-ABF7-416C-A63B-DDE107D128BC}" destId="{D637E94A-347D-444D-9557-0889C323FB50}" srcOrd="0" destOrd="0" presId="urn:microsoft.com/office/officeart/2005/8/layout/process3"/>
    <dgm:cxn modelId="{FAC5240F-050F-47D4-8DAC-7E17BCC9B5B4}" srcId="{D33A15F7-4749-4929-B9A7-3D3A90A1C67D}" destId="{B2494694-91DA-4D7D-BD7D-6034A60EFB53}" srcOrd="1" destOrd="0" parTransId="{66D558EE-D2A0-490D-8F16-B8A071C3B17C}" sibTransId="{75D0F1C0-0884-47AA-8BB6-578EDD8FB133}"/>
    <dgm:cxn modelId="{B3F96014-AD0E-424E-9E14-B06F2A638F70}" type="presOf" srcId="{76BDB50C-82DD-49B1-AB35-38A37707D6AD}" destId="{85260B73-A31F-4784-ACFA-7270E653820E}" srcOrd="0" destOrd="0" presId="urn:microsoft.com/office/officeart/2005/8/layout/process3"/>
    <dgm:cxn modelId="{1E8A5719-D2A5-451E-B68E-01F0152E27F5}" type="presOf" srcId="{D33A15F7-4749-4929-B9A7-3D3A90A1C67D}" destId="{15B0025D-CA81-49B6-AD19-E0BD1260721E}" srcOrd="0" destOrd="0" presId="urn:microsoft.com/office/officeart/2005/8/layout/process3"/>
    <dgm:cxn modelId="{274EC91C-7673-4E94-A11E-0A678238922E}" type="presOf" srcId="{BD02F74B-8100-4CBD-BAD9-A41E142CF48A}" destId="{3D04DF7C-9256-4518-8CAA-A8C7D1762B3E}" srcOrd="0" destOrd="0" presId="urn:microsoft.com/office/officeart/2005/8/layout/process3"/>
    <dgm:cxn modelId="{B4CC1820-F3DD-4A8C-8C76-ADA728D3CD3E}" type="presOf" srcId="{BD02F74B-8100-4CBD-BAD9-A41E142CF48A}" destId="{069A95A8-A886-4D10-8B00-D218D3A5C7EB}" srcOrd="1" destOrd="0" presId="urn:microsoft.com/office/officeart/2005/8/layout/process3"/>
    <dgm:cxn modelId="{B34DF828-3D10-49F7-AAAF-898190C5526F}" type="presOf" srcId="{E1E09B34-7AD1-498F-9DD1-948EA647B52A}" destId="{F2D792B8-5B30-43ED-99BB-94463738B734}" srcOrd="1" destOrd="0" presId="urn:microsoft.com/office/officeart/2005/8/layout/process3"/>
    <dgm:cxn modelId="{8352053D-8A25-49C9-A1F3-7E0B0FF09707}" srcId="{7240B32C-1D71-4CAB-B4B1-6AB276F00FCE}" destId="{412CE2C4-E0D0-4D10-946F-657610FE02D7}" srcOrd="2" destOrd="0" parTransId="{06D01F54-4E17-4EDA-AAD2-9310D5CA8424}" sibTransId="{546646FD-A5CE-4308-94A2-B544800DAAF7}"/>
    <dgm:cxn modelId="{0368ED3E-99E4-455B-A1CF-34D7EC79D589}" type="presOf" srcId="{437F334A-25C2-4367-A6A6-A2CE1052B45A}" destId="{EC2D41D2-685B-4D9E-A169-C9CA81356280}" srcOrd="0" destOrd="1" presId="urn:microsoft.com/office/officeart/2005/8/layout/process3"/>
    <dgm:cxn modelId="{A9408C3F-DFC8-436B-8D10-D9A29E66ADBE}" srcId="{BD02F74B-8100-4CBD-BAD9-A41E142CF48A}" destId="{91FBE55E-7701-4F6E-9DF1-A9A54C218602}" srcOrd="1" destOrd="0" parTransId="{77283477-F915-4CA1-8A3B-FA49F3484193}" sibTransId="{47FB0924-159D-48C7-AF5E-CA6D60923AAC}"/>
    <dgm:cxn modelId="{48633C64-9307-4EA2-8393-FAFB998DA888}" type="presOf" srcId="{E1E09B34-7AD1-498F-9DD1-948EA647B52A}" destId="{0E8EB69C-BC56-49A4-B0AB-6039142D4047}" srcOrd="0" destOrd="0" presId="urn:microsoft.com/office/officeart/2005/8/layout/process3"/>
    <dgm:cxn modelId="{19EE5567-F199-48C4-ACC8-6E83DDEB8689}" srcId="{7240B32C-1D71-4CAB-B4B1-6AB276F00FCE}" destId="{E1E09B34-7AD1-498F-9DD1-948EA647B52A}" srcOrd="1" destOrd="0" parTransId="{EA5AB7C0-CB13-4187-97DA-F316B3310298}" sibTransId="{006E1990-DA4D-4643-8521-D959E0C8B0C1}"/>
    <dgm:cxn modelId="{F3946D4D-AD8A-4FF2-B181-28E90C3D67CB}" type="presOf" srcId="{7240B32C-1D71-4CAB-B4B1-6AB276F00FCE}" destId="{14FF232D-3DA0-4ED9-81B1-34D3E8DF284A}" srcOrd="0" destOrd="0" presId="urn:microsoft.com/office/officeart/2005/8/layout/process3"/>
    <dgm:cxn modelId="{7441F477-C1A5-4B3C-9EEC-081AE333DD22}" type="presOf" srcId="{DB5FFEF1-67EC-4238-8FA3-887A040111B7}" destId="{1D6EA970-5439-4859-8BAB-ABCD6E489420}" srcOrd="1" destOrd="0" presId="urn:microsoft.com/office/officeart/2005/8/layout/process3"/>
    <dgm:cxn modelId="{FBAFCE85-2E8F-4552-8509-8D2CD76BC5A4}" type="presOf" srcId="{DB5FFEF1-67EC-4238-8FA3-887A040111B7}" destId="{14D7EEDE-44B2-4CAF-ACEA-5E9D5E489398}" srcOrd="0" destOrd="0" presId="urn:microsoft.com/office/officeart/2005/8/layout/process3"/>
    <dgm:cxn modelId="{43AD8593-FAB1-4551-AB92-306E72019543}" type="presOf" srcId="{546646FD-A5CE-4308-94A2-B544800DAAF7}" destId="{D16BA11D-CA38-457F-9009-D23786DF2918}" srcOrd="1" destOrd="0" presId="urn:microsoft.com/office/officeart/2005/8/layout/process3"/>
    <dgm:cxn modelId="{1B7CA594-8672-4F58-A904-D0CF085B2C70}" srcId="{E1E09B34-7AD1-498F-9DD1-948EA647B52A}" destId="{437F334A-25C2-4367-A6A6-A2CE1052B45A}" srcOrd="1" destOrd="0" parTransId="{8CFD5F46-AA4D-47F0-AFD4-CE26C8CCFDF0}" sibTransId="{36B4CA7B-8231-42AD-A885-D776191A8507}"/>
    <dgm:cxn modelId="{0259AC9F-17A1-4574-892D-CCB70BF23D1A}" type="presOf" srcId="{B2494694-91DA-4D7D-BD7D-6034A60EFB53}" destId="{EFB67C8C-E40E-442C-831E-D289279CD9BE}" srcOrd="0" destOrd="1" presId="urn:microsoft.com/office/officeart/2005/8/layout/process3"/>
    <dgm:cxn modelId="{739B5DA1-2A1B-4B92-AA67-FA50315FD76F}" type="presOf" srcId="{172F6C27-F6EB-4A89-B5B0-469CC555EA56}" destId="{EFB67C8C-E40E-442C-831E-D289279CD9BE}" srcOrd="0" destOrd="0" presId="urn:microsoft.com/office/officeart/2005/8/layout/process3"/>
    <dgm:cxn modelId="{1B49B9A1-435A-4D3A-87EA-2A9871181119}" srcId="{7240B32C-1D71-4CAB-B4B1-6AB276F00FCE}" destId="{BD02F74B-8100-4CBD-BAD9-A41E142CF48A}" srcOrd="0" destOrd="0" parTransId="{377AA032-D0EE-4D43-A70E-5BBB361EB83F}" sibTransId="{DB5FFEF1-67EC-4238-8FA3-887A040111B7}"/>
    <dgm:cxn modelId="{3F42D5A9-6192-4394-A557-8A12C88F8073}" srcId="{412CE2C4-E0D0-4D10-946F-657610FE02D7}" destId="{76BDB50C-82DD-49B1-AB35-38A37707D6AD}" srcOrd="0" destOrd="0" parTransId="{187200B3-08AD-4DD2-9813-ADCC2127520D}" sibTransId="{38DBDD33-F226-4FFD-B0BF-1EA76D6DFD3C}"/>
    <dgm:cxn modelId="{65698AAE-CDE5-45A9-B642-0FF073A09042}" srcId="{7240B32C-1D71-4CAB-B4B1-6AB276F00FCE}" destId="{D33A15F7-4749-4929-B9A7-3D3A90A1C67D}" srcOrd="3" destOrd="0" parTransId="{8757E14F-8769-4B1A-8643-9DEF6721E768}" sibTransId="{7480B18D-67C9-40C0-BEE3-C1A5C7A08941}"/>
    <dgm:cxn modelId="{D4DF16B1-D3C4-49D6-9476-9EF6F1E00B89}" type="presOf" srcId="{DFE089F8-CAFF-4BBA-8405-52E564785800}" destId="{EC2D41D2-685B-4D9E-A169-C9CA81356280}" srcOrd="0" destOrd="0" presId="urn:microsoft.com/office/officeart/2005/8/layout/process3"/>
    <dgm:cxn modelId="{94DD1CB3-6EF4-4671-93CE-9C54CD6B38D0}" type="presOf" srcId="{006E1990-DA4D-4643-8521-D959E0C8B0C1}" destId="{C8782588-4574-4324-BDC6-54C7D31880EF}" srcOrd="0" destOrd="0" presId="urn:microsoft.com/office/officeart/2005/8/layout/process3"/>
    <dgm:cxn modelId="{BCB0CFD2-B4B7-4415-932E-DA7CEEB5A85C}" type="presOf" srcId="{412CE2C4-E0D0-4D10-946F-657610FE02D7}" destId="{37C5F932-76A4-49CB-A779-EFEECBC06B17}" srcOrd="0" destOrd="0" presId="urn:microsoft.com/office/officeart/2005/8/layout/process3"/>
    <dgm:cxn modelId="{A128D9E0-40CD-4C80-9A3C-AA1F18597005}" srcId="{BD02F74B-8100-4CBD-BAD9-A41E142CF48A}" destId="{8F481B5C-ABF7-416C-A63B-DDE107D128BC}" srcOrd="0" destOrd="0" parTransId="{19CE0B53-1004-40F9-8054-F96124C3FE0A}" sibTransId="{C1385E26-B5CD-4854-A5EF-87EB32D02E80}"/>
    <dgm:cxn modelId="{9CEEE1E8-C053-4761-A95A-FE383C20B30E}" type="presOf" srcId="{412CE2C4-E0D0-4D10-946F-657610FE02D7}" destId="{2215FA0E-4933-48FA-A76E-4166EE9AEFC1}" srcOrd="1" destOrd="0" presId="urn:microsoft.com/office/officeart/2005/8/layout/process3"/>
    <dgm:cxn modelId="{0B9B1DF0-EAC6-42AA-A1BA-C5EBE8E0E3B5}" type="presOf" srcId="{006E1990-DA4D-4643-8521-D959E0C8B0C1}" destId="{1EF7A43E-BB10-4300-9C95-487F6E552A5F}" srcOrd="1" destOrd="0" presId="urn:microsoft.com/office/officeart/2005/8/layout/process3"/>
    <dgm:cxn modelId="{147EC8FD-0127-4452-9AF8-E29955B08D4E}" type="presOf" srcId="{D33A15F7-4749-4929-B9A7-3D3A90A1C67D}" destId="{027DC448-C938-49E0-A4B1-CC3FE84533F6}" srcOrd="1" destOrd="0" presId="urn:microsoft.com/office/officeart/2005/8/layout/process3"/>
    <dgm:cxn modelId="{6700306D-7AE1-430F-9590-D114BCB649EC}" type="presParOf" srcId="{14FF232D-3DA0-4ED9-81B1-34D3E8DF284A}" destId="{9048F38B-81A6-476B-BB2C-308D2CDE4CA7}" srcOrd="0" destOrd="0" presId="urn:microsoft.com/office/officeart/2005/8/layout/process3"/>
    <dgm:cxn modelId="{DECD7E59-DB03-467A-A3B7-436A7BDCF24A}" type="presParOf" srcId="{9048F38B-81A6-476B-BB2C-308D2CDE4CA7}" destId="{3D04DF7C-9256-4518-8CAA-A8C7D1762B3E}" srcOrd="0" destOrd="0" presId="urn:microsoft.com/office/officeart/2005/8/layout/process3"/>
    <dgm:cxn modelId="{E591EA71-AD64-4F55-ACC6-13B50A791A06}" type="presParOf" srcId="{9048F38B-81A6-476B-BB2C-308D2CDE4CA7}" destId="{069A95A8-A886-4D10-8B00-D218D3A5C7EB}" srcOrd="1" destOrd="0" presId="urn:microsoft.com/office/officeart/2005/8/layout/process3"/>
    <dgm:cxn modelId="{3F76F495-2E70-42A9-8324-1EEFE817041F}" type="presParOf" srcId="{9048F38B-81A6-476B-BB2C-308D2CDE4CA7}" destId="{D637E94A-347D-444D-9557-0889C323FB50}" srcOrd="2" destOrd="0" presId="urn:microsoft.com/office/officeart/2005/8/layout/process3"/>
    <dgm:cxn modelId="{65504A24-1801-4E9D-96D7-AC5453018179}" type="presParOf" srcId="{14FF232D-3DA0-4ED9-81B1-34D3E8DF284A}" destId="{14D7EEDE-44B2-4CAF-ACEA-5E9D5E489398}" srcOrd="1" destOrd="0" presId="urn:microsoft.com/office/officeart/2005/8/layout/process3"/>
    <dgm:cxn modelId="{E31ACDEF-5D06-480E-A32B-520D60472050}" type="presParOf" srcId="{14D7EEDE-44B2-4CAF-ACEA-5E9D5E489398}" destId="{1D6EA970-5439-4859-8BAB-ABCD6E489420}" srcOrd="0" destOrd="0" presId="urn:microsoft.com/office/officeart/2005/8/layout/process3"/>
    <dgm:cxn modelId="{BB2D5E54-958F-4B0C-83A4-D1CBAFC6BDC9}" type="presParOf" srcId="{14FF232D-3DA0-4ED9-81B1-34D3E8DF284A}" destId="{677DCA02-047A-4D46-8935-64C56EE2B3F0}" srcOrd="2" destOrd="0" presId="urn:microsoft.com/office/officeart/2005/8/layout/process3"/>
    <dgm:cxn modelId="{72ED6C15-69C6-456B-9EBD-8768351FD109}" type="presParOf" srcId="{677DCA02-047A-4D46-8935-64C56EE2B3F0}" destId="{0E8EB69C-BC56-49A4-B0AB-6039142D4047}" srcOrd="0" destOrd="0" presId="urn:microsoft.com/office/officeart/2005/8/layout/process3"/>
    <dgm:cxn modelId="{790D84AF-FF16-4544-AA81-34F3F40DC878}" type="presParOf" srcId="{677DCA02-047A-4D46-8935-64C56EE2B3F0}" destId="{F2D792B8-5B30-43ED-99BB-94463738B734}" srcOrd="1" destOrd="0" presId="urn:microsoft.com/office/officeart/2005/8/layout/process3"/>
    <dgm:cxn modelId="{A1D1C185-5C4A-4F89-BB9F-EF72A197D534}" type="presParOf" srcId="{677DCA02-047A-4D46-8935-64C56EE2B3F0}" destId="{EC2D41D2-685B-4D9E-A169-C9CA81356280}" srcOrd="2" destOrd="0" presId="urn:microsoft.com/office/officeart/2005/8/layout/process3"/>
    <dgm:cxn modelId="{1C0A81F5-F18D-4F43-96E7-EDC5093951E0}" type="presParOf" srcId="{14FF232D-3DA0-4ED9-81B1-34D3E8DF284A}" destId="{C8782588-4574-4324-BDC6-54C7D31880EF}" srcOrd="3" destOrd="0" presId="urn:microsoft.com/office/officeart/2005/8/layout/process3"/>
    <dgm:cxn modelId="{BE38B5A7-FC75-4808-824A-66A3A2E4FB83}" type="presParOf" srcId="{C8782588-4574-4324-BDC6-54C7D31880EF}" destId="{1EF7A43E-BB10-4300-9C95-487F6E552A5F}" srcOrd="0" destOrd="0" presId="urn:microsoft.com/office/officeart/2005/8/layout/process3"/>
    <dgm:cxn modelId="{A60C488F-EFA0-4C54-A0FE-1179E8B5E3BD}" type="presParOf" srcId="{14FF232D-3DA0-4ED9-81B1-34D3E8DF284A}" destId="{6E13F5F7-F3E1-4E3E-A14D-38C8E69EEC4B}" srcOrd="4" destOrd="0" presId="urn:microsoft.com/office/officeart/2005/8/layout/process3"/>
    <dgm:cxn modelId="{571054B7-1139-4100-820C-BA87F9E0B87B}" type="presParOf" srcId="{6E13F5F7-F3E1-4E3E-A14D-38C8E69EEC4B}" destId="{37C5F932-76A4-49CB-A779-EFEECBC06B17}" srcOrd="0" destOrd="0" presId="urn:microsoft.com/office/officeart/2005/8/layout/process3"/>
    <dgm:cxn modelId="{26AF56A3-DBBC-45D5-8A30-2BB0BCFA8F4E}" type="presParOf" srcId="{6E13F5F7-F3E1-4E3E-A14D-38C8E69EEC4B}" destId="{2215FA0E-4933-48FA-A76E-4166EE9AEFC1}" srcOrd="1" destOrd="0" presId="urn:microsoft.com/office/officeart/2005/8/layout/process3"/>
    <dgm:cxn modelId="{06541086-A3A5-464F-9B4F-C1C047AB3D8A}" type="presParOf" srcId="{6E13F5F7-F3E1-4E3E-A14D-38C8E69EEC4B}" destId="{85260B73-A31F-4784-ACFA-7270E653820E}" srcOrd="2" destOrd="0" presId="urn:microsoft.com/office/officeart/2005/8/layout/process3"/>
    <dgm:cxn modelId="{0193F912-8EBE-47FD-AC3F-1590D0B09A10}" type="presParOf" srcId="{14FF232D-3DA0-4ED9-81B1-34D3E8DF284A}" destId="{F672A3A0-2884-495B-B966-EBF035ACA9F1}" srcOrd="5" destOrd="0" presId="urn:microsoft.com/office/officeart/2005/8/layout/process3"/>
    <dgm:cxn modelId="{D6652E7C-4936-41E1-87B0-D9436C4D0A09}" type="presParOf" srcId="{F672A3A0-2884-495B-B966-EBF035ACA9F1}" destId="{D16BA11D-CA38-457F-9009-D23786DF2918}" srcOrd="0" destOrd="0" presId="urn:microsoft.com/office/officeart/2005/8/layout/process3"/>
    <dgm:cxn modelId="{EFC79222-33F8-418E-83EE-9E63D51B6090}" type="presParOf" srcId="{14FF232D-3DA0-4ED9-81B1-34D3E8DF284A}" destId="{235BBF39-A953-4E22-A91C-4E3094D607B3}" srcOrd="6" destOrd="0" presId="urn:microsoft.com/office/officeart/2005/8/layout/process3"/>
    <dgm:cxn modelId="{FA05D276-1CC6-4A3E-83B6-10BE9408973A}" type="presParOf" srcId="{235BBF39-A953-4E22-A91C-4E3094D607B3}" destId="{15B0025D-CA81-49B6-AD19-E0BD1260721E}" srcOrd="0" destOrd="0" presId="urn:microsoft.com/office/officeart/2005/8/layout/process3"/>
    <dgm:cxn modelId="{72D8F10E-74CC-4485-8FF7-2ED47115AAAD}" type="presParOf" srcId="{235BBF39-A953-4E22-A91C-4E3094D607B3}" destId="{027DC448-C938-49E0-A4B1-CC3FE84533F6}" srcOrd="1" destOrd="0" presId="urn:microsoft.com/office/officeart/2005/8/layout/process3"/>
    <dgm:cxn modelId="{E101B0A1-39CE-4171-8F4D-EFC6BAE5FF94}" type="presParOf" srcId="{235BBF39-A953-4E22-A91C-4E3094D607B3}" destId="{EFB67C8C-E40E-442C-831E-D289279CD9B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95A8-A886-4D10-8B00-D218D3A5C7EB}">
      <dsp:nvSpPr>
        <dsp:cNvPr id="0" name=""/>
        <dsp:cNvSpPr/>
      </dsp:nvSpPr>
      <dsp:spPr>
        <a:xfrm>
          <a:off x="2055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err="1"/>
            <a:t>Sensors</a:t>
          </a:r>
          <a:endParaRPr lang="fi-FI" sz="1000" kern="1200"/>
        </a:p>
      </dsp:txBody>
      <dsp:txXfrm>
        <a:off x="2055" y="451466"/>
        <a:ext cx="1156457" cy="375291"/>
      </dsp:txXfrm>
    </dsp:sp>
    <dsp:sp modelId="{D637E94A-347D-444D-9557-0889C323FB50}">
      <dsp:nvSpPr>
        <dsp:cNvPr id="0" name=""/>
        <dsp:cNvSpPr/>
      </dsp:nvSpPr>
      <dsp:spPr>
        <a:xfrm>
          <a:off x="57812" y="826757"/>
          <a:ext cx="1518671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Laser (</a:t>
          </a:r>
          <a:r>
            <a:rPr lang="fi-FI" sz="1000" kern="1200" err="1"/>
            <a:t>displacement</a:t>
          </a:r>
          <a:r>
            <a:rPr lang="fi-FI" sz="1000" kern="120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Encoder (</a:t>
          </a:r>
          <a:r>
            <a:rPr lang="fi-FI" sz="1000" kern="1200" err="1"/>
            <a:t>angle</a:t>
          </a:r>
          <a:r>
            <a:rPr lang="fi-FI" sz="1000" kern="1200"/>
            <a:t> &amp; </a:t>
          </a:r>
          <a:r>
            <a:rPr lang="fi-FI" sz="1000" kern="1200" err="1"/>
            <a:t>speed</a:t>
          </a:r>
          <a:r>
            <a:rPr lang="fi-FI" sz="1000" kern="1200"/>
            <a:t>)</a:t>
          </a:r>
        </a:p>
      </dsp:txBody>
      <dsp:txXfrm>
        <a:off x="79427" y="848372"/>
        <a:ext cx="1475441" cy="694770"/>
      </dsp:txXfrm>
    </dsp:sp>
    <dsp:sp modelId="{14D7EEDE-44B2-4CAF-ACEA-5E9D5E489398}">
      <dsp:nvSpPr>
        <dsp:cNvPr id="0" name=""/>
        <dsp:cNvSpPr/>
      </dsp:nvSpPr>
      <dsp:spPr>
        <a:xfrm>
          <a:off x="1379103" y="495149"/>
          <a:ext cx="467653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1379103" y="552734"/>
        <a:ext cx="381276" cy="172754"/>
      </dsp:txXfrm>
    </dsp:sp>
    <dsp:sp modelId="{F2D792B8-5B30-43ED-99BB-94463738B734}">
      <dsp:nvSpPr>
        <dsp:cNvPr id="0" name=""/>
        <dsp:cNvSpPr/>
      </dsp:nvSpPr>
      <dsp:spPr>
        <a:xfrm>
          <a:off x="2040878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err="1"/>
            <a:t>Filtering</a:t>
          </a:r>
          <a:endParaRPr lang="fi-FI" sz="1000" kern="1200"/>
        </a:p>
      </dsp:txBody>
      <dsp:txXfrm>
        <a:off x="2040878" y="451466"/>
        <a:ext cx="1156457" cy="375291"/>
      </dsp:txXfrm>
    </dsp:sp>
    <dsp:sp modelId="{EC2D41D2-685B-4D9E-A169-C9CA81356280}">
      <dsp:nvSpPr>
        <dsp:cNvPr id="0" name=""/>
        <dsp:cNvSpPr/>
      </dsp:nvSpPr>
      <dsp:spPr>
        <a:xfrm>
          <a:off x="2277743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LPF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Line </a:t>
          </a:r>
          <a:r>
            <a:rPr lang="fi-FI" sz="1000" kern="1200" err="1"/>
            <a:t>receiver</a:t>
          </a:r>
          <a:endParaRPr lang="fi-FI" sz="1000" kern="1200"/>
        </a:p>
      </dsp:txBody>
      <dsp:txXfrm>
        <a:off x="2299358" y="848372"/>
        <a:ext cx="1113227" cy="694770"/>
      </dsp:txXfrm>
    </dsp:sp>
    <dsp:sp modelId="{C8782588-4574-4324-BDC6-54C7D31880EF}">
      <dsp:nvSpPr>
        <dsp:cNvPr id="0" name=""/>
        <dsp:cNvSpPr/>
      </dsp:nvSpPr>
      <dsp:spPr>
        <a:xfrm>
          <a:off x="3372650" y="495149"/>
          <a:ext cx="371667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3372650" y="552734"/>
        <a:ext cx="285290" cy="172754"/>
      </dsp:txXfrm>
    </dsp:sp>
    <dsp:sp modelId="{2215FA0E-4933-48FA-A76E-4166EE9AEFC1}">
      <dsp:nvSpPr>
        <dsp:cNvPr id="0" name=""/>
        <dsp:cNvSpPr/>
      </dsp:nvSpPr>
      <dsp:spPr>
        <a:xfrm>
          <a:off x="3898594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/>
            <a:t>Data </a:t>
          </a:r>
          <a:r>
            <a:rPr lang="fi-FI" sz="1000" kern="1200" err="1"/>
            <a:t>acquisition</a:t>
          </a:r>
          <a:endParaRPr lang="fi-FI" sz="1000" kern="1200"/>
        </a:p>
      </dsp:txBody>
      <dsp:txXfrm>
        <a:off x="3898594" y="451466"/>
        <a:ext cx="1156457" cy="375291"/>
      </dsp:txXfrm>
    </dsp:sp>
    <dsp:sp modelId="{85260B73-A31F-4784-ACFA-7270E653820E}">
      <dsp:nvSpPr>
        <dsp:cNvPr id="0" name=""/>
        <dsp:cNvSpPr/>
      </dsp:nvSpPr>
      <dsp:spPr>
        <a:xfrm>
          <a:off x="4135459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DAQ-</a:t>
          </a:r>
          <a:r>
            <a:rPr lang="fi-FI" sz="1000" kern="1200" err="1"/>
            <a:t>card</a:t>
          </a:r>
          <a:endParaRPr lang="fi-FI" sz="1000" kern="1200"/>
        </a:p>
      </dsp:txBody>
      <dsp:txXfrm>
        <a:off x="4157074" y="848372"/>
        <a:ext cx="1113227" cy="694770"/>
      </dsp:txXfrm>
    </dsp:sp>
    <dsp:sp modelId="{F672A3A0-2884-495B-B966-EBF035ACA9F1}">
      <dsp:nvSpPr>
        <dsp:cNvPr id="0" name=""/>
        <dsp:cNvSpPr/>
      </dsp:nvSpPr>
      <dsp:spPr>
        <a:xfrm>
          <a:off x="5230366" y="495149"/>
          <a:ext cx="371667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5230366" y="552734"/>
        <a:ext cx="285290" cy="172754"/>
      </dsp:txXfrm>
    </dsp:sp>
    <dsp:sp modelId="{027DC448-C938-49E0-A4B1-CC3FE84533F6}">
      <dsp:nvSpPr>
        <dsp:cNvPr id="0" name=""/>
        <dsp:cNvSpPr/>
      </dsp:nvSpPr>
      <dsp:spPr>
        <a:xfrm>
          <a:off x="5756310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/>
            <a:t>Data </a:t>
          </a:r>
          <a:r>
            <a:rPr lang="fi-FI" sz="1000" kern="1200" err="1"/>
            <a:t>processing</a:t>
          </a:r>
          <a:r>
            <a:rPr lang="fi-FI" sz="1000" kern="1200"/>
            <a:t> and </a:t>
          </a:r>
          <a:r>
            <a:rPr lang="fi-FI" sz="1000" kern="1200" err="1"/>
            <a:t>analysis</a:t>
          </a:r>
          <a:endParaRPr lang="fi-FI" sz="1000" kern="1200"/>
        </a:p>
      </dsp:txBody>
      <dsp:txXfrm>
        <a:off x="5756310" y="451466"/>
        <a:ext cx="1156457" cy="375291"/>
      </dsp:txXfrm>
    </dsp:sp>
    <dsp:sp modelId="{EFB67C8C-E40E-442C-831E-D289279CD9BE}">
      <dsp:nvSpPr>
        <dsp:cNvPr id="0" name=""/>
        <dsp:cNvSpPr/>
      </dsp:nvSpPr>
      <dsp:spPr>
        <a:xfrm>
          <a:off x="5993175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 err="1"/>
            <a:t>Labview</a:t>
          </a:r>
          <a:endParaRPr lang="fi-FI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 err="1"/>
            <a:t>Matlab</a:t>
          </a:r>
          <a:endParaRPr lang="fi-FI" sz="1000" kern="1200"/>
        </a:p>
      </dsp:txBody>
      <dsp:txXfrm>
        <a:off x="6014790" y="848372"/>
        <a:ext cx="1113227" cy="6947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95A8-A886-4D10-8B00-D218D3A5C7EB}">
      <dsp:nvSpPr>
        <dsp:cNvPr id="0" name=""/>
        <dsp:cNvSpPr/>
      </dsp:nvSpPr>
      <dsp:spPr>
        <a:xfrm>
          <a:off x="2055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err="1"/>
            <a:t>Sensors</a:t>
          </a:r>
          <a:endParaRPr lang="fi-FI" sz="1000" kern="1200"/>
        </a:p>
      </dsp:txBody>
      <dsp:txXfrm>
        <a:off x="2055" y="451466"/>
        <a:ext cx="1156457" cy="375291"/>
      </dsp:txXfrm>
    </dsp:sp>
    <dsp:sp modelId="{D637E94A-347D-444D-9557-0889C323FB50}">
      <dsp:nvSpPr>
        <dsp:cNvPr id="0" name=""/>
        <dsp:cNvSpPr/>
      </dsp:nvSpPr>
      <dsp:spPr>
        <a:xfrm>
          <a:off x="57812" y="826757"/>
          <a:ext cx="1518671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Laser (</a:t>
          </a:r>
          <a:r>
            <a:rPr lang="fi-FI" sz="1000" kern="1200" err="1"/>
            <a:t>displacement</a:t>
          </a:r>
          <a:r>
            <a:rPr lang="fi-FI" sz="1000" kern="120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Encoder (</a:t>
          </a:r>
          <a:r>
            <a:rPr lang="fi-FI" sz="1000" kern="1200" err="1"/>
            <a:t>angle</a:t>
          </a:r>
          <a:r>
            <a:rPr lang="fi-FI" sz="1000" kern="1200"/>
            <a:t> &amp; </a:t>
          </a:r>
          <a:r>
            <a:rPr lang="fi-FI" sz="1000" kern="1200" err="1"/>
            <a:t>speed</a:t>
          </a:r>
          <a:r>
            <a:rPr lang="fi-FI" sz="1000" kern="1200"/>
            <a:t>)</a:t>
          </a:r>
        </a:p>
      </dsp:txBody>
      <dsp:txXfrm>
        <a:off x="79427" y="848372"/>
        <a:ext cx="1475441" cy="694770"/>
      </dsp:txXfrm>
    </dsp:sp>
    <dsp:sp modelId="{14D7EEDE-44B2-4CAF-ACEA-5E9D5E489398}">
      <dsp:nvSpPr>
        <dsp:cNvPr id="0" name=""/>
        <dsp:cNvSpPr/>
      </dsp:nvSpPr>
      <dsp:spPr>
        <a:xfrm>
          <a:off x="1379103" y="495149"/>
          <a:ext cx="467653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1379103" y="552734"/>
        <a:ext cx="381276" cy="172754"/>
      </dsp:txXfrm>
    </dsp:sp>
    <dsp:sp modelId="{F2D792B8-5B30-43ED-99BB-94463738B734}">
      <dsp:nvSpPr>
        <dsp:cNvPr id="0" name=""/>
        <dsp:cNvSpPr/>
      </dsp:nvSpPr>
      <dsp:spPr>
        <a:xfrm>
          <a:off x="2040878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err="1"/>
            <a:t>Filtering</a:t>
          </a:r>
          <a:endParaRPr lang="fi-FI" sz="1000" kern="1200"/>
        </a:p>
      </dsp:txBody>
      <dsp:txXfrm>
        <a:off x="2040878" y="451466"/>
        <a:ext cx="1156457" cy="375291"/>
      </dsp:txXfrm>
    </dsp:sp>
    <dsp:sp modelId="{EC2D41D2-685B-4D9E-A169-C9CA81356280}">
      <dsp:nvSpPr>
        <dsp:cNvPr id="0" name=""/>
        <dsp:cNvSpPr/>
      </dsp:nvSpPr>
      <dsp:spPr>
        <a:xfrm>
          <a:off x="2277743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LPF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Line </a:t>
          </a:r>
          <a:r>
            <a:rPr lang="fi-FI" sz="1000" kern="1200" err="1"/>
            <a:t>receiver</a:t>
          </a:r>
          <a:endParaRPr lang="fi-FI" sz="1000" kern="1200"/>
        </a:p>
      </dsp:txBody>
      <dsp:txXfrm>
        <a:off x="2299358" y="848372"/>
        <a:ext cx="1113227" cy="694770"/>
      </dsp:txXfrm>
    </dsp:sp>
    <dsp:sp modelId="{C8782588-4574-4324-BDC6-54C7D31880EF}">
      <dsp:nvSpPr>
        <dsp:cNvPr id="0" name=""/>
        <dsp:cNvSpPr/>
      </dsp:nvSpPr>
      <dsp:spPr>
        <a:xfrm>
          <a:off x="3372650" y="495149"/>
          <a:ext cx="371667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3372650" y="552734"/>
        <a:ext cx="285290" cy="172754"/>
      </dsp:txXfrm>
    </dsp:sp>
    <dsp:sp modelId="{2215FA0E-4933-48FA-A76E-4166EE9AEFC1}">
      <dsp:nvSpPr>
        <dsp:cNvPr id="0" name=""/>
        <dsp:cNvSpPr/>
      </dsp:nvSpPr>
      <dsp:spPr>
        <a:xfrm>
          <a:off x="3898594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/>
            <a:t>Data </a:t>
          </a:r>
          <a:r>
            <a:rPr lang="fi-FI" sz="1000" kern="1200" err="1"/>
            <a:t>acquisition</a:t>
          </a:r>
          <a:endParaRPr lang="fi-FI" sz="1000" kern="1200"/>
        </a:p>
      </dsp:txBody>
      <dsp:txXfrm>
        <a:off x="3898594" y="451466"/>
        <a:ext cx="1156457" cy="375291"/>
      </dsp:txXfrm>
    </dsp:sp>
    <dsp:sp modelId="{85260B73-A31F-4784-ACFA-7270E653820E}">
      <dsp:nvSpPr>
        <dsp:cNvPr id="0" name=""/>
        <dsp:cNvSpPr/>
      </dsp:nvSpPr>
      <dsp:spPr>
        <a:xfrm>
          <a:off x="4135459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DAQ-</a:t>
          </a:r>
          <a:r>
            <a:rPr lang="fi-FI" sz="1000" kern="1200" err="1"/>
            <a:t>card</a:t>
          </a:r>
          <a:endParaRPr lang="fi-FI" sz="1000" kern="1200"/>
        </a:p>
      </dsp:txBody>
      <dsp:txXfrm>
        <a:off x="4157074" y="848372"/>
        <a:ext cx="1113227" cy="694770"/>
      </dsp:txXfrm>
    </dsp:sp>
    <dsp:sp modelId="{F672A3A0-2884-495B-B966-EBF035ACA9F1}">
      <dsp:nvSpPr>
        <dsp:cNvPr id="0" name=""/>
        <dsp:cNvSpPr/>
      </dsp:nvSpPr>
      <dsp:spPr>
        <a:xfrm>
          <a:off x="5230366" y="495149"/>
          <a:ext cx="371667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5230366" y="552734"/>
        <a:ext cx="285290" cy="172754"/>
      </dsp:txXfrm>
    </dsp:sp>
    <dsp:sp modelId="{027DC448-C938-49E0-A4B1-CC3FE84533F6}">
      <dsp:nvSpPr>
        <dsp:cNvPr id="0" name=""/>
        <dsp:cNvSpPr/>
      </dsp:nvSpPr>
      <dsp:spPr>
        <a:xfrm>
          <a:off x="5756310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/>
            <a:t>Data </a:t>
          </a:r>
          <a:r>
            <a:rPr lang="fi-FI" sz="1000" kern="1200" err="1"/>
            <a:t>processing</a:t>
          </a:r>
          <a:r>
            <a:rPr lang="fi-FI" sz="1000" kern="1200"/>
            <a:t> and </a:t>
          </a:r>
          <a:r>
            <a:rPr lang="fi-FI" sz="1000" kern="1200" err="1"/>
            <a:t>analysis</a:t>
          </a:r>
          <a:endParaRPr lang="fi-FI" sz="1000" kern="1200"/>
        </a:p>
      </dsp:txBody>
      <dsp:txXfrm>
        <a:off x="5756310" y="451466"/>
        <a:ext cx="1156457" cy="375291"/>
      </dsp:txXfrm>
    </dsp:sp>
    <dsp:sp modelId="{EFB67C8C-E40E-442C-831E-D289279CD9BE}">
      <dsp:nvSpPr>
        <dsp:cNvPr id="0" name=""/>
        <dsp:cNvSpPr/>
      </dsp:nvSpPr>
      <dsp:spPr>
        <a:xfrm>
          <a:off x="5993175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 err="1"/>
            <a:t>Labview</a:t>
          </a:r>
          <a:endParaRPr lang="fi-FI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 err="1"/>
            <a:t>Matlab</a:t>
          </a:r>
          <a:endParaRPr lang="fi-FI" sz="1000" kern="1200"/>
        </a:p>
      </dsp:txBody>
      <dsp:txXfrm>
        <a:off x="6014790" y="848372"/>
        <a:ext cx="1113227" cy="6947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95A8-A886-4D10-8B00-D218D3A5C7EB}">
      <dsp:nvSpPr>
        <dsp:cNvPr id="0" name=""/>
        <dsp:cNvSpPr/>
      </dsp:nvSpPr>
      <dsp:spPr>
        <a:xfrm>
          <a:off x="2055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err="1"/>
            <a:t>Sensors</a:t>
          </a:r>
          <a:endParaRPr lang="fi-FI" sz="1000" kern="1200"/>
        </a:p>
      </dsp:txBody>
      <dsp:txXfrm>
        <a:off x="2055" y="451466"/>
        <a:ext cx="1156457" cy="375291"/>
      </dsp:txXfrm>
    </dsp:sp>
    <dsp:sp modelId="{D637E94A-347D-444D-9557-0889C323FB50}">
      <dsp:nvSpPr>
        <dsp:cNvPr id="0" name=""/>
        <dsp:cNvSpPr/>
      </dsp:nvSpPr>
      <dsp:spPr>
        <a:xfrm>
          <a:off x="57812" y="826757"/>
          <a:ext cx="1518671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Laser (</a:t>
          </a:r>
          <a:r>
            <a:rPr lang="fi-FI" sz="1000" kern="1200" err="1"/>
            <a:t>displacement</a:t>
          </a:r>
          <a:r>
            <a:rPr lang="fi-FI" sz="1000" kern="120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Encoder (</a:t>
          </a:r>
          <a:r>
            <a:rPr lang="fi-FI" sz="1000" kern="1200" err="1"/>
            <a:t>angle</a:t>
          </a:r>
          <a:r>
            <a:rPr lang="fi-FI" sz="1000" kern="1200"/>
            <a:t> &amp; </a:t>
          </a:r>
          <a:r>
            <a:rPr lang="fi-FI" sz="1000" kern="1200" err="1"/>
            <a:t>speed</a:t>
          </a:r>
          <a:r>
            <a:rPr lang="fi-FI" sz="1000" kern="1200"/>
            <a:t>)</a:t>
          </a:r>
        </a:p>
      </dsp:txBody>
      <dsp:txXfrm>
        <a:off x="79427" y="848372"/>
        <a:ext cx="1475441" cy="694770"/>
      </dsp:txXfrm>
    </dsp:sp>
    <dsp:sp modelId="{14D7EEDE-44B2-4CAF-ACEA-5E9D5E489398}">
      <dsp:nvSpPr>
        <dsp:cNvPr id="0" name=""/>
        <dsp:cNvSpPr/>
      </dsp:nvSpPr>
      <dsp:spPr>
        <a:xfrm>
          <a:off x="1379103" y="495149"/>
          <a:ext cx="467653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1379103" y="552734"/>
        <a:ext cx="381276" cy="172754"/>
      </dsp:txXfrm>
    </dsp:sp>
    <dsp:sp modelId="{F2D792B8-5B30-43ED-99BB-94463738B734}">
      <dsp:nvSpPr>
        <dsp:cNvPr id="0" name=""/>
        <dsp:cNvSpPr/>
      </dsp:nvSpPr>
      <dsp:spPr>
        <a:xfrm>
          <a:off x="2040878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err="1"/>
            <a:t>Filtering</a:t>
          </a:r>
          <a:endParaRPr lang="fi-FI" sz="1000" kern="1200"/>
        </a:p>
      </dsp:txBody>
      <dsp:txXfrm>
        <a:off x="2040878" y="451466"/>
        <a:ext cx="1156457" cy="375291"/>
      </dsp:txXfrm>
    </dsp:sp>
    <dsp:sp modelId="{EC2D41D2-685B-4D9E-A169-C9CA81356280}">
      <dsp:nvSpPr>
        <dsp:cNvPr id="0" name=""/>
        <dsp:cNvSpPr/>
      </dsp:nvSpPr>
      <dsp:spPr>
        <a:xfrm>
          <a:off x="2277743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LPF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Line </a:t>
          </a:r>
          <a:r>
            <a:rPr lang="fi-FI" sz="1000" kern="1200" err="1"/>
            <a:t>receiver</a:t>
          </a:r>
          <a:endParaRPr lang="fi-FI" sz="1000" kern="1200"/>
        </a:p>
      </dsp:txBody>
      <dsp:txXfrm>
        <a:off x="2299358" y="848372"/>
        <a:ext cx="1113227" cy="694770"/>
      </dsp:txXfrm>
    </dsp:sp>
    <dsp:sp modelId="{C8782588-4574-4324-BDC6-54C7D31880EF}">
      <dsp:nvSpPr>
        <dsp:cNvPr id="0" name=""/>
        <dsp:cNvSpPr/>
      </dsp:nvSpPr>
      <dsp:spPr>
        <a:xfrm>
          <a:off x="3372650" y="495149"/>
          <a:ext cx="371667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3372650" y="552734"/>
        <a:ext cx="285290" cy="172754"/>
      </dsp:txXfrm>
    </dsp:sp>
    <dsp:sp modelId="{2215FA0E-4933-48FA-A76E-4166EE9AEFC1}">
      <dsp:nvSpPr>
        <dsp:cNvPr id="0" name=""/>
        <dsp:cNvSpPr/>
      </dsp:nvSpPr>
      <dsp:spPr>
        <a:xfrm>
          <a:off x="3898594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/>
            <a:t>Data </a:t>
          </a:r>
          <a:r>
            <a:rPr lang="fi-FI" sz="1000" kern="1200" err="1"/>
            <a:t>acquisition</a:t>
          </a:r>
          <a:endParaRPr lang="fi-FI" sz="1000" kern="1200"/>
        </a:p>
      </dsp:txBody>
      <dsp:txXfrm>
        <a:off x="3898594" y="451466"/>
        <a:ext cx="1156457" cy="375291"/>
      </dsp:txXfrm>
    </dsp:sp>
    <dsp:sp modelId="{85260B73-A31F-4784-ACFA-7270E653820E}">
      <dsp:nvSpPr>
        <dsp:cNvPr id="0" name=""/>
        <dsp:cNvSpPr/>
      </dsp:nvSpPr>
      <dsp:spPr>
        <a:xfrm>
          <a:off x="4135459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DAQ-</a:t>
          </a:r>
          <a:r>
            <a:rPr lang="fi-FI" sz="1000" kern="1200" err="1"/>
            <a:t>card</a:t>
          </a:r>
          <a:endParaRPr lang="fi-FI" sz="1000" kern="1200"/>
        </a:p>
      </dsp:txBody>
      <dsp:txXfrm>
        <a:off x="4157074" y="848372"/>
        <a:ext cx="1113227" cy="694770"/>
      </dsp:txXfrm>
    </dsp:sp>
    <dsp:sp modelId="{F672A3A0-2884-495B-B966-EBF035ACA9F1}">
      <dsp:nvSpPr>
        <dsp:cNvPr id="0" name=""/>
        <dsp:cNvSpPr/>
      </dsp:nvSpPr>
      <dsp:spPr>
        <a:xfrm>
          <a:off x="5230366" y="495149"/>
          <a:ext cx="371667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5230366" y="552734"/>
        <a:ext cx="285290" cy="172754"/>
      </dsp:txXfrm>
    </dsp:sp>
    <dsp:sp modelId="{027DC448-C938-49E0-A4B1-CC3FE84533F6}">
      <dsp:nvSpPr>
        <dsp:cNvPr id="0" name=""/>
        <dsp:cNvSpPr/>
      </dsp:nvSpPr>
      <dsp:spPr>
        <a:xfrm>
          <a:off x="5756310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/>
            <a:t>Data </a:t>
          </a:r>
          <a:r>
            <a:rPr lang="fi-FI" sz="1000" kern="1200" err="1"/>
            <a:t>processing</a:t>
          </a:r>
          <a:r>
            <a:rPr lang="fi-FI" sz="1000" kern="1200"/>
            <a:t> and </a:t>
          </a:r>
          <a:r>
            <a:rPr lang="fi-FI" sz="1000" kern="1200" err="1"/>
            <a:t>analysis</a:t>
          </a:r>
          <a:endParaRPr lang="fi-FI" sz="1000" kern="1200"/>
        </a:p>
      </dsp:txBody>
      <dsp:txXfrm>
        <a:off x="5756310" y="451466"/>
        <a:ext cx="1156457" cy="375291"/>
      </dsp:txXfrm>
    </dsp:sp>
    <dsp:sp modelId="{EFB67C8C-E40E-442C-831E-D289279CD9BE}">
      <dsp:nvSpPr>
        <dsp:cNvPr id="0" name=""/>
        <dsp:cNvSpPr/>
      </dsp:nvSpPr>
      <dsp:spPr>
        <a:xfrm>
          <a:off x="5993175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 err="1"/>
            <a:t>Labview</a:t>
          </a:r>
          <a:endParaRPr lang="fi-FI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 err="1"/>
            <a:t>Matlab</a:t>
          </a:r>
          <a:endParaRPr lang="fi-FI" sz="1000" kern="1200"/>
        </a:p>
      </dsp:txBody>
      <dsp:txXfrm>
        <a:off x="6014790" y="848372"/>
        <a:ext cx="1113227" cy="6947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95A8-A886-4D10-8B00-D218D3A5C7EB}">
      <dsp:nvSpPr>
        <dsp:cNvPr id="0" name=""/>
        <dsp:cNvSpPr/>
      </dsp:nvSpPr>
      <dsp:spPr>
        <a:xfrm>
          <a:off x="2055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err="1"/>
            <a:t>Sensors</a:t>
          </a:r>
          <a:endParaRPr lang="fi-FI" sz="1000" kern="1200"/>
        </a:p>
      </dsp:txBody>
      <dsp:txXfrm>
        <a:off x="2055" y="451466"/>
        <a:ext cx="1156457" cy="375291"/>
      </dsp:txXfrm>
    </dsp:sp>
    <dsp:sp modelId="{D637E94A-347D-444D-9557-0889C323FB50}">
      <dsp:nvSpPr>
        <dsp:cNvPr id="0" name=""/>
        <dsp:cNvSpPr/>
      </dsp:nvSpPr>
      <dsp:spPr>
        <a:xfrm>
          <a:off x="57812" y="826757"/>
          <a:ext cx="1518671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Laser (</a:t>
          </a:r>
          <a:r>
            <a:rPr lang="fi-FI" sz="1000" kern="1200" err="1"/>
            <a:t>displacement</a:t>
          </a:r>
          <a:r>
            <a:rPr lang="fi-FI" sz="1000" kern="120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Encoder (</a:t>
          </a:r>
          <a:r>
            <a:rPr lang="fi-FI" sz="1000" kern="1200" err="1"/>
            <a:t>angle</a:t>
          </a:r>
          <a:r>
            <a:rPr lang="fi-FI" sz="1000" kern="1200"/>
            <a:t> &amp; </a:t>
          </a:r>
          <a:r>
            <a:rPr lang="fi-FI" sz="1000" kern="1200" err="1"/>
            <a:t>speed</a:t>
          </a:r>
          <a:r>
            <a:rPr lang="fi-FI" sz="1000" kern="1200"/>
            <a:t>)</a:t>
          </a:r>
        </a:p>
      </dsp:txBody>
      <dsp:txXfrm>
        <a:off x="79427" y="848372"/>
        <a:ext cx="1475441" cy="694770"/>
      </dsp:txXfrm>
    </dsp:sp>
    <dsp:sp modelId="{14D7EEDE-44B2-4CAF-ACEA-5E9D5E489398}">
      <dsp:nvSpPr>
        <dsp:cNvPr id="0" name=""/>
        <dsp:cNvSpPr/>
      </dsp:nvSpPr>
      <dsp:spPr>
        <a:xfrm>
          <a:off x="1379103" y="495149"/>
          <a:ext cx="467653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1379103" y="552734"/>
        <a:ext cx="381276" cy="172754"/>
      </dsp:txXfrm>
    </dsp:sp>
    <dsp:sp modelId="{F2D792B8-5B30-43ED-99BB-94463738B734}">
      <dsp:nvSpPr>
        <dsp:cNvPr id="0" name=""/>
        <dsp:cNvSpPr/>
      </dsp:nvSpPr>
      <dsp:spPr>
        <a:xfrm>
          <a:off x="2040878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err="1"/>
            <a:t>Filtering</a:t>
          </a:r>
          <a:endParaRPr lang="fi-FI" sz="1000" kern="1200"/>
        </a:p>
      </dsp:txBody>
      <dsp:txXfrm>
        <a:off x="2040878" y="451466"/>
        <a:ext cx="1156457" cy="375291"/>
      </dsp:txXfrm>
    </dsp:sp>
    <dsp:sp modelId="{EC2D41D2-685B-4D9E-A169-C9CA81356280}">
      <dsp:nvSpPr>
        <dsp:cNvPr id="0" name=""/>
        <dsp:cNvSpPr/>
      </dsp:nvSpPr>
      <dsp:spPr>
        <a:xfrm>
          <a:off x="2277743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LPF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Line </a:t>
          </a:r>
          <a:r>
            <a:rPr lang="fi-FI" sz="1000" kern="1200" err="1"/>
            <a:t>receiver</a:t>
          </a:r>
          <a:endParaRPr lang="fi-FI" sz="1000" kern="1200"/>
        </a:p>
      </dsp:txBody>
      <dsp:txXfrm>
        <a:off x="2299358" y="848372"/>
        <a:ext cx="1113227" cy="694770"/>
      </dsp:txXfrm>
    </dsp:sp>
    <dsp:sp modelId="{C8782588-4574-4324-BDC6-54C7D31880EF}">
      <dsp:nvSpPr>
        <dsp:cNvPr id="0" name=""/>
        <dsp:cNvSpPr/>
      </dsp:nvSpPr>
      <dsp:spPr>
        <a:xfrm>
          <a:off x="3372650" y="495149"/>
          <a:ext cx="371667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3372650" y="552734"/>
        <a:ext cx="285290" cy="172754"/>
      </dsp:txXfrm>
    </dsp:sp>
    <dsp:sp modelId="{2215FA0E-4933-48FA-A76E-4166EE9AEFC1}">
      <dsp:nvSpPr>
        <dsp:cNvPr id="0" name=""/>
        <dsp:cNvSpPr/>
      </dsp:nvSpPr>
      <dsp:spPr>
        <a:xfrm>
          <a:off x="3898594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/>
            <a:t>Data </a:t>
          </a:r>
          <a:r>
            <a:rPr lang="fi-FI" sz="1000" kern="1200" err="1"/>
            <a:t>acquisition</a:t>
          </a:r>
          <a:endParaRPr lang="fi-FI" sz="1000" kern="1200"/>
        </a:p>
      </dsp:txBody>
      <dsp:txXfrm>
        <a:off x="3898594" y="451466"/>
        <a:ext cx="1156457" cy="375291"/>
      </dsp:txXfrm>
    </dsp:sp>
    <dsp:sp modelId="{85260B73-A31F-4784-ACFA-7270E653820E}">
      <dsp:nvSpPr>
        <dsp:cNvPr id="0" name=""/>
        <dsp:cNvSpPr/>
      </dsp:nvSpPr>
      <dsp:spPr>
        <a:xfrm>
          <a:off x="4135459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DAQ-</a:t>
          </a:r>
          <a:r>
            <a:rPr lang="fi-FI" sz="1000" kern="1200" err="1"/>
            <a:t>card</a:t>
          </a:r>
          <a:endParaRPr lang="fi-FI" sz="1000" kern="1200"/>
        </a:p>
      </dsp:txBody>
      <dsp:txXfrm>
        <a:off x="4157074" y="848372"/>
        <a:ext cx="1113227" cy="694770"/>
      </dsp:txXfrm>
    </dsp:sp>
    <dsp:sp modelId="{F672A3A0-2884-495B-B966-EBF035ACA9F1}">
      <dsp:nvSpPr>
        <dsp:cNvPr id="0" name=""/>
        <dsp:cNvSpPr/>
      </dsp:nvSpPr>
      <dsp:spPr>
        <a:xfrm>
          <a:off x="5230366" y="495149"/>
          <a:ext cx="371667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5230366" y="552734"/>
        <a:ext cx="285290" cy="172754"/>
      </dsp:txXfrm>
    </dsp:sp>
    <dsp:sp modelId="{027DC448-C938-49E0-A4B1-CC3FE84533F6}">
      <dsp:nvSpPr>
        <dsp:cNvPr id="0" name=""/>
        <dsp:cNvSpPr/>
      </dsp:nvSpPr>
      <dsp:spPr>
        <a:xfrm>
          <a:off x="5756310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/>
            <a:t>Data </a:t>
          </a:r>
          <a:r>
            <a:rPr lang="fi-FI" sz="1000" kern="1200" err="1"/>
            <a:t>processing</a:t>
          </a:r>
          <a:r>
            <a:rPr lang="fi-FI" sz="1000" kern="1200"/>
            <a:t> and </a:t>
          </a:r>
          <a:r>
            <a:rPr lang="fi-FI" sz="1000" kern="1200" err="1"/>
            <a:t>analysis</a:t>
          </a:r>
          <a:endParaRPr lang="fi-FI" sz="1000" kern="1200"/>
        </a:p>
      </dsp:txBody>
      <dsp:txXfrm>
        <a:off x="5756310" y="451466"/>
        <a:ext cx="1156457" cy="375291"/>
      </dsp:txXfrm>
    </dsp:sp>
    <dsp:sp modelId="{EFB67C8C-E40E-442C-831E-D289279CD9BE}">
      <dsp:nvSpPr>
        <dsp:cNvPr id="0" name=""/>
        <dsp:cNvSpPr/>
      </dsp:nvSpPr>
      <dsp:spPr>
        <a:xfrm>
          <a:off x="5993175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 err="1"/>
            <a:t>Labview</a:t>
          </a:r>
          <a:endParaRPr lang="fi-FI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 err="1"/>
            <a:t>Matlab</a:t>
          </a:r>
          <a:endParaRPr lang="fi-FI" sz="1000" kern="1200"/>
        </a:p>
      </dsp:txBody>
      <dsp:txXfrm>
        <a:off x="6014790" y="848372"/>
        <a:ext cx="1113227" cy="6947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95A8-A886-4D10-8B00-D218D3A5C7EB}">
      <dsp:nvSpPr>
        <dsp:cNvPr id="0" name=""/>
        <dsp:cNvSpPr/>
      </dsp:nvSpPr>
      <dsp:spPr>
        <a:xfrm>
          <a:off x="2055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err="1"/>
            <a:t>Sensors</a:t>
          </a:r>
          <a:endParaRPr lang="fi-FI" sz="1000" kern="1200"/>
        </a:p>
      </dsp:txBody>
      <dsp:txXfrm>
        <a:off x="2055" y="451466"/>
        <a:ext cx="1156457" cy="375291"/>
      </dsp:txXfrm>
    </dsp:sp>
    <dsp:sp modelId="{D637E94A-347D-444D-9557-0889C323FB50}">
      <dsp:nvSpPr>
        <dsp:cNvPr id="0" name=""/>
        <dsp:cNvSpPr/>
      </dsp:nvSpPr>
      <dsp:spPr>
        <a:xfrm>
          <a:off x="57812" y="826757"/>
          <a:ext cx="1518671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Laser (</a:t>
          </a:r>
          <a:r>
            <a:rPr lang="fi-FI" sz="1000" kern="1200" err="1"/>
            <a:t>displacement</a:t>
          </a:r>
          <a:r>
            <a:rPr lang="fi-FI" sz="1000" kern="120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Encoder (</a:t>
          </a:r>
          <a:r>
            <a:rPr lang="fi-FI" sz="1000" kern="1200" err="1"/>
            <a:t>angle</a:t>
          </a:r>
          <a:r>
            <a:rPr lang="fi-FI" sz="1000" kern="1200"/>
            <a:t> &amp; </a:t>
          </a:r>
          <a:r>
            <a:rPr lang="fi-FI" sz="1000" kern="1200" err="1"/>
            <a:t>speed</a:t>
          </a:r>
          <a:r>
            <a:rPr lang="fi-FI" sz="1000" kern="1200"/>
            <a:t>)</a:t>
          </a:r>
        </a:p>
      </dsp:txBody>
      <dsp:txXfrm>
        <a:off x="79427" y="848372"/>
        <a:ext cx="1475441" cy="694770"/>
      </dsp:txXfrm>
    </dsp:sp>
    <dsp:sp modelId="{14D7EEDE-44B2-4CAF-ACEA-5E9D5E489398}">
      <dsp:nvSpPr>
        <dsp:cNvPr id="0" name=""/>
        <dsp:cNvSpPr/>
      </dsp:nvSpPr>
      <dsp:spPr>
        <a:xfrm>
          <a:off x="1379103" y="495149"/>
          <a:ext cx="467653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1379103" y="552734"/>
        <a:ext cx="381276" cy="172754"/>
      </dsp:txXfrm>
    </dsp:sp>
    <dsp:sp modelId="{F2D792B8-5B30-43ED-99BB-94463738B734}">
      <dsp:nvSpPr>
        <dsp:cNvPr id="0" name=""/>
        <dsp:cNvSpPr/>
      </dsp:nvSpPr>
      <dsp:spPr>
        <a:xfrm>
          <a:off x="2040878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err="1"/>
            <a:t>Filtering</a:t>
          </a:r>
          <a:endParaRPr lang="fi-FI" sz="1000" kern="1200"/>
        </a:p>
      </dsp:txBody>
      <dsp:txXfrm>
        <a:off x="2040878" y="451466"/>
        <a:ext cx="1156457" cy="375291"/>
      </dsp:txXfrm>
    </dsp:sp>
    <dsp:sp modelId="{EC2D41D2-685B-4D9E-A169-C9CA81356280}">
      <dsp:nvSpPr>
        <dsp:cNvPr id="0" name=""/>
        <dsp:cNvSpPr/>
      </dsp:nvSpPr>
      <dsp:spPr>
        <a:xfrm>
          <a:off x="2277743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LPF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Line </a:t>
          </a:r>
          <a:r>
            <a:rPr lang="fi-FI" sz="1000" kern="1200" err="1"/>
            <a:t>receiver</a:t>
          </a:r>
          <a:endParaRPr lang="fi-FI" sz="1000" kern="1200"/>
        </a:p>
      </dsp:txBody>
      <dsp:txXfrm>
        <a:off x="2299358" y="848372"/>
        <a:ext cx="1113227" cy="694770"/>
      </dsp:txXfrm>
    </dsp:sp>
    <dsp:sp modelId="{C8782588-4574-4324-BDC6-54C7D31880EF}">
      <dsp:nvSpPr>
        <dsp:cNvPr id="0" name=""/>
        <dsp:cNvSpPr/>
      </dsp:nvSpPr>
      <dsp:spPr>
        <a:xfrm>
          <a:off x="3372650" y="495149"/>
          <a:ext cx="371667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3372650" y="552734"/>
        <a:ext cx="285290" cy="172754"/>
      </dsp:txXfrm>
    </dsp:sp>
    <dsp:sp modelId="{2215FA0E-4933-48FA-A76E-4166EE9AEFC1}">
      <dsp:nvSpPr>
        <dsp:cNvPr id="0" name=""/>
        <dsp:cNvSpPr/>
      </dsp:nvSpPr>
      <dsp:spPr>
        <a:xfrm>
          <a:off x="3898594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/>
            <a:t>Data </a:t>
          </a:r>
          <a:r>
            <a:rPr lang="fi-FI" sz="1000" kern="1200" err="1"/>
            <a:t>acquisition</a:t>
          </a:r>
          <a:endParaRPr lang="fi-FI" sz="1000" kern="1200"/>
        </a:p>
      </dsp:txBody>
      <dsp:txXfrm>
        <a:off x="3898594" y="451466"/>
        <a:ext cx="1156457" cy="375291"/>
      </dsp:txXfrm>
    </dsp:sp>
    <dsp:sp modelId="{85260B73-A31F-4784-ACFA-7270E653820E}">
      <dsp:nvSpPr>
        <dsp:cNvPr id="0" name=""/>
        <dsp:cNvSpPr/>
      </dsp:nvSpPr>
      <dsp:spPr>
        <a:xfrm>
          <a:off x="4135459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/>
            <a:t>DAQ-</a:t>
          </a:r>
          <a:r>
            <a:rPr lang="fi-FI" sz="1000" kern="1200" err="1"/>
            <a:t>card</a:t>
          </a:r>
          <a:endParaRPr lang="fi-FI" sz="1000" kern="1200"/>
        </a:p>
      </dsp:txBody>
      <dsp:txXfrm>
        <a:off x="4157074" y="848372"/>
        <a:ext cx="1113227" cy="694770"/>
      </dsp:txXfrm>
    </dsp:sp>
    <dsp:sp modelId="{F672A3A0-2884-495B-B966-EBF035ACA9F1}">
      <dsp:nvSpPr>
        <dsp:cNvPr id="0" name=""/>
        <dsp:cNvSpPr/>
      </dsp:nvSpPr>
      <dsp:spPr>
        <a:xfrm>
          <a:off x="5230366" y="495149"/>
          <a:ext cx="371667" cy="287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i-FI" sz="800" kern="1200"/>
        </a:p>
      </dsp:txBody>
      <dsp:txXfrm>
        <a:off x="5230366" y="552734"/>
        <a:ext cx="285290" cy="172754"/>
      </dsp:txXfrm>
    </dsp:sp>
    <dsp:sp modelId="{027DC448-C938-49E0-A4B1-CC3FE84533F6}">
      <dsp:nvSpPr>
        <dsp:cNvPr id="0" name=""/>
        <dsp:cNvSpPr/>
      </dsp:nvSpPr>
      <dsp:spPr>
        <a:xfrm>
          <a:off x="5756310" y="451466"/>
          <a:ext cx="1156457" cy="562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/>
            <a:t>Data </a:t>
          </a:r>
          <a:r>
            <a:rPr lang="fi-FI" sz="1000" kern="1200" err="1"/>
            <a:t>processing</a:t>
          </a:r>
          <a:r>
            <a:rPr lang="fi-FI" sz="1000" kern="1200"/>
            <a:t> and </a:t>
          </a:r>
          <a:r>
            <a:rPr lang="fi-FI" sz="1000" kern="1200" err="1"/>
            <a:t>analysis</a:t>
          </a:r>
          <a:endParaRPr lang="fi-FI" sz="1000" kern="1200"/>
        </a:p>
      </dsp:txBody>
      <dsp:txXfrm>
        <a:off x="5756310" y="451466"/>
        <a:ext cx="1156457" cy="375291"/>
      </dsp:txXfrm>
    </dsp:sp>
    <dsp:sp modelId="{EFB67C8C-E40E-442C-831E-D289279CD9BE}">
      <dsp:nvSpPr>
        <dsp:cNvPr id="0" name=""/>
        <dsp:cNvSpPr/>
      </dsp:nvSpPr>
      <dsp:spPr>
        <a:xfrm>
          <a:off x="5993175" y="826757"/>
          <a:ext cx="1156457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 err="1"/>
            <a:t>Labview</a:t>
          </a:r>
          <a:endParaRPr lang="fi-FI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000" kern="1200" err="1"/>
            <a:t>Matlab</a:t>
          </a:r>
          <a:endParaRPr lang="fi-FI" sz="1000" kern="1200"/>
        </a:p>
      </dsp:txBody>
      <dsp:txXfrm>
        <a:off x="6014790" y="848372"/>
        <a:ext cx="1113227" cy="694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11/12/2024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12.11.2024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1246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2399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/>
              <a:t>Low pass filter used to</a:t>
            </a:r>
            <a:r>
              <a:rPr lang="fi-FI" baseline="0"/>
              <a:t> prevent aliasing and to reduce noice and disturbances above the desired frequency range. Also used for example in bass speakers.</a:t>
            </a:r>
          </a:p>
          <a:p>
            <a:endParaRPr lang="fi-FI" baseline="0"/>
          </a:p>
          <a:p>
            <a:r>
              <a:rPr lang="fi-FI" baseline="0"/>
              <a:t>Ideally constant </a:t>
            </a:r>
            <a:r>
              <a:rPr lang="fi-FI" baseline="0" err="1"/>
              <a:t>gain</a:t>
            </a:r>
            <a:r>
              <a:rPr lang="fi-FI" baseline="0"/>
              <a:t> of 1 </a:t>
            </a:r>
            <a:r>
              <a:rPr lang="fi-FI" baseline="0" err="1"/>
              <a:t>from</a:t>
            </a:r>
            <a:r>
              <a:rPr lang="fi-FI" baseline="0"/>
              <a:t> DC (0 Hz) to cutoff </a:t>
            </a:r>
            <a:r>
              <a:rPr lang="fi-FI" baseline="0" err="1"/>
              <a:t>frequency</a:t>
            </a:r>
            <a:r>
              <a:rPr lang="fi-FI" baseline="0"/>
              <a:t>. </a:t>
            </a:r>
          </a:p>
          <a:p>
            <a:endParaRPr lang="fi-FI" baseline="0"/>
          </a:p>
          <a:p>
            <a:r>
              <a:rPr lang="fi-FI" baseline="0"/>
              <a:t>Cutoff frequency is usually not a clear corner in the frequency </a:t>
            </a:r>
            <a:r>
              <a:rPr lang="fi-FI" baseline="0" err="1"/>
              <a:t>response</a:t>
            </a:r>
            <a:r>
              <a:rPr lang="fi-FI" baseline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3495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/>
              <a:t>Fourier transformation is</a:t>
            </a:r>
            <a:r>
              <a:rPr lang="fi-FI" baseline="0"/>
              <a:t> a useful tool in signal processing.</a:t>
            </a:r>
          </a:p>
          <a:p>
            <a:endParaRPr lang="fi-FI" baseline="0"/>
          </a:p>
          <a:p>
            <a:r>
              <a:rPr lang="fi-FI"/>
              <a:t>Fourier transformation is a tranformation from time domain to frequency domain. </a:t>
            </a:r>
          </a:p>
          <a:p>
            <a:endParaRPr lang="fi-FI" baseline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i-FI" baseline="0"/>
              <a:t>Fourier </a:t>
            </a:r>
            <a:r>
              <a:rPr lang="fi-FI" baseline="0" err="1"/>
              <a:t>transformation</a:t>
            </a:r>
            <a:r>
              <a:rPr lang="fi-FI" baseline="0"/>
              <a:t> </a:t>
            </a:r>
            <a:r>
              <a:rPr lang="fi-FI" baseline="0" err="1"/>
              <a:t>can</a:t>
            </a:r>
            <a:r>
              <a:rPr lang="fi-FI" baseline="0"/>
              <a:t> </a:t>
            </a:r>
            <a:r>
              <a:rPr lang="fi-FI" baseline="0" err="1"/>
              <a:t>be</a:t>
            </a:r>
            <a:r>
              <a:rPr lang="fi-FI" baseline="0"/>
              <a:t> </a:t>
            </a:r>
            <a:r>
              <a:rPr lang="fi-FI" baseline="0" err="1"/>
              <a:t>used</a:t>
            </a:r>
            <a:r>
              <a:rPr lang="fi-FI" baseline="0"/>
              <a:t> for </a:t>
            </a:r>
            <a:r>
              <a:rPr lang="fi-FI" baseline="0" err="1"/>
              <a:t>filtering</a:t>
            </a:r>
            <a:r>
              <a:rPr lang="fi-FI" baseline="0"/>
              <a:t> </a:t>
            </a:r>
            <a:r>
              <a:rPr lang="fi-FI" baseline="0" err="1"/>
              <a:t>or</a:t>
            </a:r>
            <a:r>
              <a:rPr lang="fi-FI" baseline="0"/>
              <a:t> </a:t>
            </a:r>
            <a:r>
              <a:rPr lang="fi-FI" baseline="0" err="1"/>
              <a:t>compression</a:t>
            </a:r>
            <a:r>
              <a:rPr lang="fi-FI" baseline="0"/>
              <a:t>. </a:t>
            </a:r>
            <a:r>
              <a:rPr lang="fi-FI"/>
              <a:t>Filtering is easier to do in frequency domain than in time</a:t>
            </a:r>
            <a:r>
              <a:rPr lang="fi-FI" baseline="0"/>
              <a:t> domain</a:t>
            </a:r>
            <a:r>
              <a:rPr lang="fi-FI"/>
              <a:t>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i-FI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i-FI" sz="1200" baseline="0"/>
              <a:t>If </a:t>
            </a:r>
            <a:r>
              <a:rPr lang="fi-FI" sz="1200" baseline="0" err="1"/>
              <a:t>the</a:t>
            </a:r>
            <a:r>
              <a:rPr lang="fi-FI" sz="1200" baseline="0"/>
              <a:t> </a:t>
            </a:r>
            <a:r>
              <a:rPr lang="fi-FI" sz="1200" baseline="0" err="1"/>
              <a:t>signal</a:t>
            </a:r>
            <a:r>
              <a:rPr lang="fi-FI" sz="1200" baseline="0"/>
              <a:t> is </a:t>
            </a:r>
            <a:r>
              <a:rPr lang="fi-FI" sz="1200" baseline="0" err="1"/>
              <a:t>not</a:t>
            </a:r>
            <a:r>
              <a:rPr lang="fi-FI" sz="1200" baseline="0"/>
              <a:t> pure sine </a:t>
            </a:r>
            <a:r>
              <a:rPr lang="fi-FI" sz="1200" baseline="0" err="1"/>
              <a:t>wave</a:t>
            </a:r>
            <a:r>
              <a:rPr lang="fi-FI" sz="1200" baseline="0"/>
              <a:t>, it </a:t>
            </a:r>
            <a:r>
              <a:rPr lang="fi-FI" sz="1200" baseline="0" err="1"/>
              <a:t>contains</a:t>
            </a:r>
            <a:r>
              <a:rPr lang="fi-FI" sz="1200" baseline="0"/>
              <a:t> </a:t>
            </a:r>
            <a:r>
              <a:rPr lang="fi-FI" sz="1200" baseline="0" err="1"/>
              <a:t>frequency</a:t>
            </a:r>
            <a:r>
              <a:rPr lang="fi-FI" sz="1200" baseline="0"/>
              <a:t> </a:t>
            </a:r>
            <a:r>
              <a:rPr lang="fi-FI" sz="1200" baseline="0" err="1"/>
              <a:t>components</a:t>
            </a:r>
            <a:r>
              <a:rPr lang="fi-FI" sz="1200" baseline="0"/>
              <a:t> </a:t>
            </a:r>
            <a:r>
              <a:rPr lang="fi-FI" sz="1200" baseline="0" err="1"/>
              <a:t>much</a:t>
            </a:r>
            <a:r>
              <a:rPr lang="fi-FI" sz="1200" baseline="0"/>
              <a:t> </a:t>
            </a:r>
            <a:r>
              <a:rPr lang="fi-FI" sz="1200" baseline="0" err="1"/>
              <a:t>higher</a:t>
            </a:r>
            <a:r>
              <a:rPr lang="fi-FI" sz="1200" baseline="0"/>
              <a:t> </a:t>
            </a:r>
            <a:r>
              <a:rPr lang="fi-FI" sz="1200" baseline="0" err="1"/>
              <a:t>than</a:t>
            </a:r>
            <a:r>
              <a:rPr lang="fi-FI" sz="1200" baseline="0"/>
              <a:t> </a:t>
            </a:r>
            <a:r>
              <a:rPr lang="fi-FI" sz="1200" baseline="0" err="1"/>
              <a:t>the</a:t>
            </a:r>
            <a:r>
              <a:rPr lang="fi-FI" sz="1200" baseline="0"/>
              <a:t> main </a:t>
            </a:r>
            <a:r>
              <a:rPr lang="fi-FI" sz="1200" baseline="0" err="1"/>
              <a:t>frequency</a:t>
            </a:r>
            <a:r>
              <a:rPr lang="fi-FI" sz="1200" baseline="0"/>
              <a:t>. </a:t>
            </a:r>
            <a:r>
              <a:rPr lang="fi-FI" sz="1200" baseline="0" err="1"/>
              <a:t>Thus</a:t>
            </a:r>
            <a:r>
              <a:rPr lang="fi-FI" sz="1200" baseline="0"/>
              <a:t> for </a:t>
            </a:r>
            <a:r>
              <a:rPr lang="fi-FI" sz="1200" baseline="0" err="1"/>
              <a:t>other</a:t>
            </a:r>
            <a:r>
              <a:rPr lang="fi-FI" sz="1200" baseline="0"/>
              <a:t> </a:t>
            </a:r>
            <a:r>
              <a:rPr lang="fi-FI" sz="1200" baseline="0" err="1"/>
              <a:t>than</a:t>
            </a:r>
            <a:r>
              <a:rPr lang="fi-FI" sz="1200" baseline="0"/>
              <a:t> sine </a:t>
            </a:r>
            <a:r>
              <a:rPr lang="fi-FI" sz="1200" baseline="0" err="1"/>
              <a:t>waves</a:t>
            </a:r>
            <a:r>
              <a:rPr lang="fi-FI" sz="1200" baseline="0"/>
              <a:t>, </a:t>
            </a:r>
            <a:r>
              <a:rPr lang="fi-FI" sz="1200" baseline="0" err="1"/>
              <a:t>the</a:t>
            </a:r>
            <a:r>
              <a:rPr lang="fi-FI" sz="1200" baseline="0"/>
              <a:t> </a:t>
            </a:r>
            <a:r>
              <a:rPr lang="fi-FI" sz="1200" baseline="0" err="1"/>
              <a:t>sampling</a:t>
            </a:r>
            <a:r>
              <a:rPr lang="fi-FI" sz="1200" baseline="0"/>
              <a:t> </a:t>
            </a:r>
            <a:r>
              <a:rPr lang="fi-FI" sz="1200" baseline="0" err="1"/>
              <a:t>rate</a:t>
            </a:r>
            <a:r>
              <a:rPr lang="fi-FI" sz="1200" baseline="0"/>
              <a:t> </a:t>
            </a:r>
            <a:r>
              <a:rPr lang="fi-FI" sz="1200" baseline="0" err="1"/>
              <a:t>must</a:t>
            </a:r>
            <a:r>
              <a:rPr lang="fi-FI" sz="1200" baseline="0"/>
              <a:t> </a:t>
            </a:r>
            <a:r>
              <a:rPr lang="fi-FI" sz="1200" baseline="0" err="1"/>
              <a:t>be</a:t>
            </a:r>
            <a:r>
              <a:rPr lang="fi-FI" sz="1200" baseline="0"/>
              <a:t> </a:t>
            </a:r>
            <a:r>
              <a:rPr lang="fi-FI" sz="1200" baseline="0" err="1"/>
              <a:t>much</a:t>
            </a:r>
            <a:r>
              <a:rPr lang="fi-FI" sz="1200" baseline="0"/>
              <a:t> </a:t>
            </a:r>
            <a:r>
              <a:rPr lang="fi-FI" sz="1200" baseline="0" err="1"/>
              <a:t>higher</a:t>
            </a:r>
            <a:r>
              <a:rPr lang="fi-FI" sz="1200" baseline="0"/>
              <a:t> </a:t>
            </a:r>
            <a:r>
              <a:rPr lang="fi-FI" sz="1200" baseline="0" err="1"/>
              <a:t>than</a:t>
            </a:r>
            <a:r>
              <a:rPr lang="fi-FI" sz="1200" baseline="0"/>
              <a:t> </a:t>
            </a:r>
            <a:r>
              <a:rPr lang="fi-FI" sz="1200" baseline="0" err="1"/>
              <a:t>the</a:t>
            </a:r>
            <a:r>
              <a:rPr lang="fi-FI" sz="1200" baseline="0"/>
              <a:t> main </a:t>
            </a:r>
            <a:r>
              <a:rPr lang="fi-FI" sz="1200" baseline="0" err="1"/>
              <a:t>frequency</a:t>
            </a:r>
            <a:r>
              <a:rPr lang="fi-FI" sz="1200" baseline="0"/>
              <a:t> in </a:t>
            </a:r>
            <a:r>
              <a:rPr lang="fi-FI" sz="1200" baseline="0" err="1"/>
              <a:t>order</a:t>
            </a:r>
            <a:r>
              <a:rPr lang="fi-FI" sz="1200" baseline="0"/>
              <a:t> to </a:t>
            </a:r>
            <a:r>
              <a:rPr lang="fi-FI" sz="1200" baseline="0" err="1"/>
              <a:t>record</a:t>
            </a:r>
            <a:r>
              <a:rPr lang="fi-FI" sz="1200" baseline="0"/>
              <a:t> </a:t>
            </a:r>
            <a:r>
              <a:rPr lang="fi-FI" sz="1200" baseline="0" err="1"/>
              <a:t>the</a:t>
            </a:r>
            <a:r>
              <a:rPr lang="fi-FI" sz="1200" baseline="0"/>
              <a:t> </a:t>
            </a:r>
            <a:r>
              <a:rPr lang="fi-FI" sz="1200" baseline="0" err="1"/>
              <a:t>shape</a:t>
            </a:r>
            <a:r>
              <a:rPr lang="fi-FI" sz="1200" baseline="0"/>
              <a:t> of </a:t>
            </a:r>
            <a:r>
              <a:rPr lang="fi-FI" sz="1200" baseline="0" err="1"/>
              <a:t>the</a:t>
            </a:r>
            <a:r>
              <a:rPr lang="fi-FI" sz="1200" baseline="0"/>
              <a:t> </a:t>
            </a:r>
            <a:r>
              <a:rPr lang="fi-FI" sz="1200" baseline="0" err="1"/>
              <a:t>curve</a:t>
            </a:r>
            <a:r>
              <a:rPr lang="fi-FI" sz="1200" baseline="0"/>
              <a:t>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47644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6FD17ED4-582F-424E-8C6F-7211FEA575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91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91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91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91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9163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61F568-39BA-477E-B2A1-1D5FF8AE10AD}" type="slidenum">
              <a:rPr lang="en-US" altLang="fi-FI" sz="1200">
                <a:latin typeface="Times New Roman" panose="02020603050405020304" pitchFamily="18" charset="0"/>
              </a:rPr>
              <a:pPr/>
              <a:t>25</a:t>
            </a:fld>
            <a:endParaRPr lang="en-US" altLang="fi-FI" sz="120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10E66777-D036-4E5E-B257-126BF58DCD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44538"/>
            <a:ext cx="5935662" cy="3711575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168752B6-F5C2-40DB-8A32-0839D9525B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4705350"/>
            <a:ext cx="4962525" cy="4456113"/>
          </a:xfrm>
          <a:noFill/>
        </p:spPr>
        <p:txBody>
          <a:bodyPr/>
          <a:lstStyle/>
          <a:p>
            <a:pPr>
              <a:buFontTx/>
              <a:buChar char="•"/>
            </a:pPr>
            <a:r>
              <a:rPr lang="en-US" altLang="fi-FI" sz="1600"/>
              <a:t> Vasemmalla aikatason jaksollisia aaltomuotoja, jotka ovat synkronissa telan pyörimisnopeuteen eli yhden kierroksen jaksonaikaan T</a:t>
            </a:r>
          </a:p>
          <a:p>
            <a:pPr>
              <a:buFontTx/>
              <a:buChar char="•"/>
            </a:pPr>
            <a:r>
              <a:rPr lang="en-US" altLang="fi-FI" sz="1600"/>
              <a:t> Vastaavat signaalit taajuustasossa</a:t>
            </a:r>
          </a:p>
          <a:p>
            <a:pPr>
              <a:buFontTx/>
              <a:buChar char="•"/>
            </a:pPr>
            <a:r>
              <a:rPr lang="en-US" altLang="fi-FI" sz="1600"/>
              <a:t> Edellisten signaalien summa aikatasossa</a:t>
            </a:r>
          </a:p>
          <a:p>
            <a:pPr>
              <a:buFontTx/>
              <a:buChar char="•"/>
            </a:pPr>
            <a:r>
              <a:rPr lang="en-US" altLang="fi-FI" sz="1600"/>
              <a:t> Summasignaali taajuustasossa</a:t>
            </a:r>
          </a:p>
          <a:p>
            <a:pPr>
              <a:buFontTx/>
              <a:buChar char="•"/>
            </a:pPr>
            <a:r>
              <a:rPr lang="en-US" altLang="fi-FI" sz="1600"/>
              <a:t> Käytännön signaalit edustavat summasignaalia kohinalla höystettynä, joten taajuusanalyysillä havaitaan, mistä komponenteista signaali muodostuu</a:t>
            </a:r>
          </a:p>
          <a:p>
            <a:pPr>
              <a:buFontTx/>
              <a:buChar char="•"/>
            </a:pPr>
            <a:r>
              <a:rPr lang="en-US" altLang="fi-FI" sz="1600"/>
              <a:t> Oheisessa kuvassa on käsitelty ainoastaan synkroniset taajuudet - taajuusanalyysin spektri kertoo kuitenkin kaikki merkittävät harmooniset taajuuskomponentit - myös asynkroniset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/>
              <a:t>Higher frequency components not</a:t>
            </a:r>
            <a:r>
              <a:rPr lang="fi-FI" baseline="0"/>
              <a:t> </a:t>
            </a:r>
            <a:r>
              <a:rPr lang="fi-FI"/>
              <a:t>necessarily smaller as in the </a:t>
            </a:r>
            <a:r>
              <a:rPr lang="fi-FI" err="1"/>
              <a:t>animation</a:t>
            </a:r>
            <a:r>
              <a:rPr lang="fi-FI"/>
              <a:t>.</a:t>
            </a:r>
          </a:p>
          <a:p>
            <a:endParaRPr lang="fi-FI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i-FI" b="1" baseline="0"/>
              <a:t>Fourier Matlab demo.</a:t>
            </a:r>
            <a:endParaRPr lang="fi-FI" b="1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16517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i-FI"/>
              <a:t>FFT – </a:t>
            </a:r>
            <a:r>
              <a:rPr lang="fi-FI" err="1"/>
              <a:t>Fast</a:t>
            </a:r>
            <a:r>
              <a:rPr lang="fi-FI"/>
              <a:t> Fourier </a:t>
            </a:r>
            <a:r>
              <a:rPr lang="fi-FI" err="1"/>
              <a:t>Transform</a:t>
            </a:r>
            <a:r>
              <a:rPr lang="fi-FI"/>
              <a:t> is probably the most used algorithm in digital </a:t>
            </a:r>
            <a:r>
              <a:rPr lang="fi-FI" err="1"/>
              <a:t>signal</a:t>
            </a:r>
            <a:r>
              <a:rPr lang="fi-FI"/>
              <a:t> </a:t>
            </a:r>
            <a:r>
              <a:rPr lang="fi-FI" err="1"/>
              <a:t>processing</a:t>
            </a:r>
            <a:r>
              <a:rPr lang="fi-FI"/>
              <a:t>. </a:t>
            </a:r>
            <a:r>
              <a:rPr lang="fi-FI" err="1"/>
              <a:t>Calculates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discrete</a:t>
            </a:r>
            <a:r>
              <a:rPr lang="fi-FI"/>
              <a:t> Fourier </a:t>
            </a:r>
            <a:r>
              <a:rPr lang="fi-FI" err="1"/>
              <a:t>transform</a:t>
            </a:r>
            <a:r>
              <a:rPr lang="fi-FI"/>
              <a:t>.</a:t>
            </a:r>
          </a:p>
          <a:p>
            <a:endParaRPr lang="fi-FI"/>
          </a:p>
          <a:p>
            <a:r>
              <a:rPr lang="fi-FI"/>
              <a:t>Real part of the</a:t>
            </a:r>
            <a:r>
              <a:rPr lang="fi-FI" baseline="0"/>
              <a:t> fft result presents the amplitude of the sine waves, complex part represents the phase shift between the sine waves.</a:t>
            </a:r>
          </a:p>
          <a:p>
            <a:endParaRPr lang="fi-FI" baseline="0"/>
          </a:p>
          <a:p>
            <a:r>
              <a:rPr lang="fi-FI" baseline="0"/>
              <a:t>Results are mirrored for certain mathematical reasons. Initially first cell is 0 Hz for the left side, in the middle are highest frequencies and last cell 0 Hz for the right side.. Matlab function fftshift can be used to rearrange the graph sot that 0 Hz in the middle.</a:t>
            </a:r>
          </a:p>
          <a:p>
            <a:endParaRPr lang="fi-FI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i-FI"/>
              <a:t>FFT result does not have</a:t>
            </a:r>
            <a:r>
              <a:rPr lang="fi-FI" baseline="0"/>
              <a:t> a physical unit associated with it. </a:t>
            </a:r>
            <a:r>
              <a:rPr lang="fi-FI"/>
              <a:t>The frequencies</a:t>
            </a:r>
            <a:r>
              <a:rPr lang="fi-FI" baseline="0"/>
              <a:t> of the </a:t>
            </a:r>
            <a:r>
              <a:rPr lang="fi-FI" baseline="0" err="1"/>
              <a:t>bins</a:t>
            </a:r>
            <a:r>
              <a:rPr lang="fi-FI" baseline="0"/>
              <a:t> </a:t>
            </a:r>
            <a:r>
              <a:rPr lang="fi-FI" baseline="0" err="1"/>
              <a:t>are</a:t>
            </a:r>
            <a:r>
              <a:rPr lang="fi-FI" baseline="0"/>
              <a:t> evenly distributed and </a:t>
            </a:r>
            <a:r>
              <a:rPr lang="fi-FI" baseline="0" err="1"/>
              <a:t>have</a:t>
            </a:r>
            <a:r>
              <a:rPr lang="fi-FI" baseline="0"/>
              <a:t> to </a:t>
            </a:r>
            <a:r>
              <a:rPr lang="fi-FI" baseline="0" err="1"/>
              <a:t>be</a:t>
            </a:r>
            <a:r>
              <a:rPr lang="fi-FI" baseline="0"/>
              <a:t> </a:t>
            </a:r>
            <a:r>
              <a:rPr lang="fi-FI" baseline="0" err="1"/>
              <a:t>scaled</a:t>
            </a:r>
            <a:r>
              <a:rPr lang="fi-FI" baseline="0"/>
              <a:t> to </a:t>
            </a:r>
            <a:r>
              <a:rPr lang="fi-FI" baseline="0" err="1"/>
              <a:t>represent</a:t>
            </a:r>
            <a:r>
              <a:rPr lang="fi-FI" baseline="0"/>
              <a:t> </a:t>
            </a:r>
            <a:r>
              <a:rPr lang="fi-FI" baseline="0" err="1"/>
              <a:t>the</a:t>
            </a:r>
            <a:r>
              <a:rPr lang="fi-FI" baseline="0"/>
              <a:t> </a:t>
            </a:r>
            <a:r>
              <a:rPr lang="fi-FI" baseline="0" err="1"/>
              <a:t>real</a:t>
            </a:r>
            <a:r>
              <a:rPr lang="fi-FI" baseline="0"/>
              <a:t> </a:t>
            </a:r>
            <a:r>
              <a:rPr lang="fi-FI" baseline="0" err="1"/>
              <a:t>frequencies</a:t>
            </a:r>
            <a:r>
              <a:rPr lang="fi-FI" baseline="0"/>
              <a:t>.</a:t>
            </a:r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3180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/>
              <a:t>[6,59</a:t>
            </a:r>
            <a:r>
              <a:rPr lang="fi-FI" baseline="0"/>
              <a:t> 3,26] [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6,09</a:t>
            </a:r>
            <a:r>
              <a:rPr lang="fi-FI"/>
              <a:t> 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4,76</a:t>
            </a:r>
            <a:r>
              <a:rPr lang="fi-FI"/>
              <a:t>][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6,89</a:t>
            </a:r>
            <a:r>
              <a:rPr lang="fi-FI"/>
              <a:t> 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4,06</a:t>
            </a:r>
            <a:r>
              <a:rPr lang="fi-FI"/>
              <a:t> ][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6,89</a:t>
            </a:r>
            <a:r>
              <a:rPr lang="fi-FI"/>
              <a:t> 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4,36</a:t>
            </a:r>
            <a:r>
              <a:rPr lang="fi-FI"/>
              <a:t>][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5,79</a:t>
            </a:r>
            <a:r>
              <a:rPr lang="fi-FI"/>
              <a:t> 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3,66</a:t>
            </a:r>
            <a:r>
              <a:rPr lang="fi-FI"/>
              <a:t>][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6,19</a:t>
            </a:r>
            <a:r>
              <a:rPr lang="fi-FI"/>
              <a:t> 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2,56</a:t>
            </a:r>
            <a:r>
              <a:rPr lang="fi-FI"/>
              <a:t>][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5,79</a:t>
            </a:r>
            <a:r>
              <a:rPr lang="fi-FI"/>
              <a:t> 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3,16</a:t>
            </a:r>
            <a:r>
              <a:rPr lang="fi-FI"/>
              <a:t>][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7,19</a:t>
            </a:r>
            <a:r>
              <a:rPr lang="fi-FI"/>
              <a:t> 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2,46</a:t>
            </a:r>
            <a:r>
              <a:rPr lang="fi-FI"/>
              <a:t>][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7,69</a:t>
            </a:r>
            <a:r>
              <a:rPr lang="fi-FI"/>
              <a:t> 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4,16</a:t>
            </a:r>
            <a:r>
              <a:rPr lang="fi-FI"/>
              <a:t>][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7,69</a:t>
            </a:r>
            <a:r>
              <a:rPr lang="fi-FI"/>
              <a:t> 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3,86</a:t>
            </a:r>
            <a:r>
              <a:rPr lang="fi-FI"/>
              <a:t>][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7,59</a:t>
            </a:r>
            <a:r>
              <a:rPr lang="fi-FI"/>
              <a:t> 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4,26</a:t>
            </a:r>
            <a:r>
              <a:rPr lang="fi-FI"/>
              <a:t>][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6,09</a:t>
            </a:r>
            <a:r>
              <a:rPr lang="fi-FI"/>
              <a:t> </a:t>
            </a:r>
            <a:r>
              <a:rPr lang="fi-FI" sz="1200" b="0" i="0" u="none" strike="noStrike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4,36</a:t>
            </a:r>
            <a:r>
              <a:rPr lang="fi-FI"/>
              <a:t>]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46C10-A9A2-4051-9748-F93A30572750}" type="slidenum">
              <a:rPr lang="fi-FI" smtClean="0"/>
              <a:pPr/>
              <a:t>30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252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54000"/>
            <a:ext cx="7467600" cy="101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89013" y="1460500"/>
            <a:ext cx="7916862" cy="1873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9013" y="3460750"/>
            <a:ext cx="7916862" cy="18745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3998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0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12C3-4421-43A0-8844-8188FCFDF52F}" type="datetime1">
              <a:rPr lang="fi-FI" smtClean="0"/>
              <a:t>12.11.2024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0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F33D2B-9283-4F2A-B0AE-BA4B314E7197}" type="datetime1">
              <a:rPr lang="en-US"/>
              <a:pPr/>
              <a:t>11/12/2024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17D136-BC0D-4E47-9986-F077217898F2}" type="slidenum">
              <a:rPr lang="fi-FI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476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760000"/>
            <a:ext cx="2052735" cy="952486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30" y="31598"/>
            <a:ext cx="8492897" cy="11106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tx1"/>
                </a:solidFill>
              </a:defRPr>
            </a:lvl1pPr>
            <a:lvl2pPr marL="308610" indent="0">
              <a:buNone/>
              <a:defRPr sz="945"/>
            </a:lvl2pPr>
            <a:lvl3pPr marL="617220" indent="0">
              <a:buNone/>
              <a:defRPr sz="81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1660" indent="0">
              <a:buNone/>
              <a:defRPr sz="675"/>
            </a:lvl7pPr>
            <a:lvl8pPr marL="2160270" indent="0">
              <a:buNone/>
              <a:defRPr sz="675"/>
            </a:lvl8pPr>
            <a:lvl9pPr marL="2468880" indent="0">
              <a:buNone/>
              <a:defRPr sz="675"/>
            </a:lvl9pPr>
          </a:lstStyle>
          <a:p>
            <a:pPr lvl="0"/>
            <a:r>
              <a:rPr lang="en-US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30" y="1379409"/>
            <a:ext cx="8492897" cy="3388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90" b="1" baseline="0">
                <a:solidFill>
                  <a:schemeClr val="tx1"/>
                </a:solidFill>
              </a:defRPr>
            </a:lvl1pPr>
            <a:lvl2pPr marL="565785" indent="-244317">
              <a:buFont typeface="Arial" panose="020B0604020202020204" pitchFamily="34" charset="0"/>
              <a:buChar char="•"/>
              <a:defRPr sz="1890"/>
            </a:lvl2pPr>
            <a:lvl3pPr marL="724377" indent="-158592">
              <a:buFont typeface="Arial" panose="020B0604020202020204" pitchFamily="34" charset="0"/>
              <a:buChar char="•"/>
              <a:defRPr sz="144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1660" indent="0">
              <a:buNone/>
              <a:defRPr sz="675"/>
            </a:lvl7pPr>
            <a:lvl8pPr marL="2160270" indent="0">
              <a:buNone/>
              <a:defRPr sz="675"/>
            </a:lvl8pPr>
            <a:lvl9pPr marL="2468880" indent="0">
              <a:buNone/>
              <a:defRPr sz="675"/>
            </a:lvl9pPr>
          </a:lstStyle>
          <a:p>
            <a:pPr lvl="0"/>
            <a:r>
              <a:rPr lang="en-US"/>
              <a:t>Your text here</a:t>
            </a:r>
          </a:p>
          <a:p>
            <a:pPr lvl="1"/>
            <a:r>
              <a:rPr lang="fi-FI"/>
              <a:t>Second </a:t>
            </a:r>
            <a:r>
              <a:rPr lang="fi-FI" err="1"/>
              <a:t>level</a:t>
            </a:r>
            <a:endParaRPr lang="fi-FI"/>
          </a:p>
          <a:p>
            <a:pPr lvl="2"/>
            <a:r>
              <a:rPr lang="fi-FI"/>
              <a:t>Third </a:t>
            </a:r>
            <a:r>
              <a:rPr lang="fi-FI" err="1"/>
              <a:t>level</a:t>
            </a:r>
            <a:endParaRPr lang="fi-FI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err="1"/>
              <a:t>Your</a:t>
            </a:r>
            <a:r>
              <a:rPr lang="fi-FI"/>
              <a:t> text </a:t>
            </a:r>
            <a:r>
              <a:rPr lang="fi-FI" err="1"/>
              <a:t>here</a:t>
            </a:r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2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27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D520173-7D7F-4FBC-A781-33E654CAA422}" type="datetime1">
              <a:rPr lang="fi-FI" smtClean="0"/>
              <a:t>12.11.2024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56" r:id="rId4"/>
    <p:sldLayoutId id="2147484759" r:id="rId5"/>
    <p:sldLayoutId id="2147484762" r:id="rId6"/>
    <p:sldLayoutId id="2147484765" r:id="rId7"/>
    <p:sldLayoutId id="2147484766" r:id="rId8"/>
    <p:sldLayoutId id="2147484767" r:id="rId9"/>
    <p:sldLayoutId id="2147484768" r:id="rId10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50.wmf"/><Relationship Id="rId26" Type="http://schemas.openxmlformats.org/officeDocument/2006/relationships/image" Target="../media/image54.wmf"/><Relationship Id="rId3" Type="http://schemas.openxmlformats.org/officeDocument/2006/relationships/oleObject" Target="../embeddings/oleObject1.bin"/><Relationship Id="rId21" Type="http://schemas.openxmlformats.org/officeDocument/2006/relationships/image" Target="../media/image51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6.wmf"/><Relationship Id="rId17" Type="http://schemas.openxmlformats.org/officeDocument/2006/relationships/image" Target="../media/image49.wmf"/><Relationship Id="rId25" Type="http://schemas.openxmlformats.org/officeDocument/2006/relationships/oleObject" Target="../embeddings/oleObject11.bin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8.wmf"/><Relationship Id="rId20" Type="http://schemas.openxmlformats.org/officeDocument/2006/relationships/oleObject" Target="../embeddings/oleObject9.bin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53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52.wmf"/><Relationship Id="rId10" Type="http://schemas.openxmlformats.org/officeDocument/2006/relationships/image" Target="../media/image45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47.wmf"/><Relationship Id="rId22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800" err="1"/>
              <a:t>Measurement</a:t>
            </a:r>
            <a:r>
              <a:rPr lang="fi-FI" sz="4800"/>
              <a:t> </a:t>
            </a:r>
            <a:r>
              <a:rPr lang="fi-FI" sz="4800" err="1"/>
              <a:t>systems</a:t>
            </a:r>
            <a:r>
              <a:rPr lang="fi-FI" sz="4800"/>
              <a:t> &amp; </a:t>
            </a:r>
            <a:br>
              <a:rPr lang="fi-FI" sz="4800"/>
            </a:br>
            <a:r>
              <a:rPr lang="fi-FI" sz="4800"/>
              <a:t>Data </a:t>
            </a:r>
            <a:r>
              <a:rPr lang="fi-FI" sz="4800" err="1"/>
              <a:t>acquisition</a:t>
            </a:r>
            <a:endParaRPr lang="fi-FI" sz="4800"/>
          </a:p>
        </p:txBody>
      </p:sp>
      <p:sp>
        <p:nvSpPr>
          <p:cNvPr id="3" name="TextBox 2"/>
          <p:cNvSpPr txBox="1"/>
          <p:nvPr/>
        </p:nvSpPr>
        <p:spPr>
          <a:xfrm>
            <a:off x="468313" y="4225652"/>
            <a:ext cx="4463727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i="1">
                <a:solidFill>
                  <a:schemeClr val="bg1"/>
                </a:solidFill>
                <a:latin typeface="Georgia"/>
                <a:cs typeface="Georgia"/>
              </a:rPr>
              <a:t>KON-C2004 Mechatronics Basics</a:t>
            </a:r>
          </a:p>
          <a:p>
            <a:pPr>
              <a:spcBef>
                <a:spcPts val="0"/>
              </a:spcBef>
            </a:pPr>
            <a:r>
              <a:rPr lang="en-US" sz="1600" i="1">
                <a:solidFill>
                  <a:schemeClr val="bg1"/>
                </a:solidFill>
                <a:latin typeface="Georgia"/>
                <a:ea typeface="ＭＳ Ｐゴシック"/>
                <a:cs typeface="Georgia"/>
              </a:rPr>
              <a:t>12.11.2024 Raine Viitala &amp; Panu Kiviluoma</a:t>
            </a:r>
          </a:p>
        </p:txBody>
      </p:sp>
    </p:spTree>
    <p:extLst>
      <p:ext uri="{BB962C8B-B14F-4D97-AF65-F5344CB8AC3E}">
        <p14:creationId xmlns:p14="http://schemas.microsoft.com/office/powerpoint/2010/main" val="934549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E4C80-2BC0-4DFA-BB0E-9BD43983CA7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/>
              <a:t>Digitized signal</a:t>
            </a:r>
            <a:endParaRPr lang="fi-FI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3AC45E89-B5DC-4FA0-AC56-790E87D079D1}"/>
              </a:ext>
            </a:extLst>
          </p:cNvPr>
          <p:cNvSpPr>
            <a:spLocks/>
          </p:cNvSpPr>
          <p:nvPr/>
        </p:nvSpPr>
        <p:spPr bwMode="auto">
          <a:xfrm>
            <a:off x="2690053" y="793314"/>
            <a:ext cx="5761037" cy="4381500"/>
          </a:xfrm>
          <a:custGeom>
            <a:avLst/>
            <a:gdLst>
              <a:gd name="T0" fmla="*/ 0 w 3493"/>
              <a:gd name="T1" fmla="*/ 2124075 h 2760"/>
              <a:gd name="T2" fmla="*/ 1720229 w 3493"/>
              <a:gd name="T3" fmla="*/ 323850 h 2760"/>
              <a:gd name="T4" fmla="*/ 4189245 w 3493"/>
              <a:gd name="T5" fmla="*/ 4068763 h 2760"/>
              <a:gd name="T6" fmla="*/ 5761037 w 3493"/>
              <a:gd name="T7" fmla="*/ 2197100 h 2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93" h="2760">
                <a:moveTo>
                  <a:pt x="0" y="1338"/>
                </a:moveTo>
                <a:cubicBezTo>
                  <a:pt x="310" y="669"/>
                  <a:pt x="620" y="0"/>
                  <a:pt x="1043" y="204"/>
                </a:cubicBezTo>
                <a:cubicBezTo>
                  <a:pt x="1466" y="408"/>
                  <a:pt x="2132" y="2366"/>
                  <a:pt x="2540" y="2563"/>
                </a:cubicBezTo>
                <a:cubicBezTo>
                  <a:pt x="2948" y="2760"/>
                  <a:pt x="3220" y="2072"/>
                  <a:pt x="3493" y="1384"/>
                </a:cubicBezTo>
              </a:path>
            </a:pathLst>
          </a:custGeom>
          <a:noFill/>
          <a:ln w="9525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i-FI">
              <a:latin typeface="+mn-lt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97C4427-407F-4D77-AAD9-5B52D16F1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053" y="936189"/>
            <a:ext cx="5761037" cy="4032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i-FI">
              <a:latin typeface="+mn-lt"/>
            </a:endParaRP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69AA4F70-263F-4934-8B73-28A676DCD76C}"/>
              </a:ext>
            </a:extLst>
          </p:cNvPr>
          <p:cNvGrpSpPr>
            <a:grpSpLocks/>
          </p:cNvGrpSpPr>
          <p:nvPr/>
        </p:nvGrpSpPr>
        <p:grpSpPr bwMode="auto">
          <a:xfrm>
            <a:off x="3266315" y="936189"/>
            <a:ext cx="4608513" cy="4032250"/>
            <a:chOff x="1383" y="890"/>
            <a:chExt cx="2903" cy="2540"/>
          </a:xfrm>
        </p:grpSpPr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D916280E-CD29-430B-947E-DFEFF3103D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3" y="890"/>
              <a:ext cx="0" cy="2540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75EAB143-2F63-4454-A255-E7A9A9A72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6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A7F74E3A-7091-426F-995B-EC23C0D7E0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9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05DA40E6-CCC9-43F2-8E29-DE06F3CE5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72" y="890"/>
              <a:ext cx="4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1" name="Line 15">
              <a:extLst>
                <a:ext uri="{FF2B5EF4-FFF2-40B4-BE49-F238E27FC236}">
                  <a16:creationId xmlns:a16="http://schemas.microsoft.com/office/drawing/2014/main" id="{D4E0B7F9-D0AF-4C5E-B89A-C56B358DF7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4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2" name="Line 16">
              <a:extLst>
                <a:ext uri="{FF2B5EF4-FFF2-40B4-BE49-F238E27FC236}">
                  <a16:creationId xmlns:a16="http://schemas.microsoft.com/office/drawing/2014/main" id="{2FF5A6E3-0DC6-4B92-9645-0F3ACAA478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3" name="Line 17">
              <a:extLst>
                <a:ext uri="{FF2B5EF4-FFF2-40B4-BE49-F238E27FC236}">
                  <a16:creationId xmlns:a16="http://schemas.microsoft.com/office/drawing/2014/main" id="{512B381F-54DF-44D1-99A2-94907ADA0D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60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4" name="Line 18">
              <a:extLst>
                <a:ext uri="{FF2B5EF4-FFF2-40B4-BE49-F238E27FC236}">
                  <a16:creationId xmlns:a16="http://schemas.microsoft.com/office/drawing/2014/main" id="{4B86B289-550A-48C8-95C3-C0BB394EA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3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5" name="Line 19">
              <a:extLst>
                <a:ext uri="{FF2B5EF4-FFF2-40B4-BE49-F238E27FC236}">
                  <a16:creationId xmlns:a16="http://schemas.microsoft.com/office/drawing/2014/main" id="{E0E3D9D7-6908-4CCC-854A-069F252CDD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B4D43FD8-25D7-48D3-8B87-23DA08EAAA57}"/>
              </a:ext>
            </a:extLst>
          </p:cNvPr>
          <p:cNvGrpSpPr>
            <a:grpSpLocks/>
          </p:cNvGrpSpPr>
          <p:nvPr/>
        </p:nvGrpSpPr>
        <p:grpSpPr bwMode="auto">
          <a:xfrm>
            <a:off x="2547178" y="4968439"/>
            <a:ext cx="6092825" cy="369887"/>
            <a:chOff x="930" y="3430"/>
            <a:chExt cx="3838" cy="233"/>
          </a:xfrm>
        </p:grpSpPr>
        <p:sp>
          <p:nvSpPr>
            <p:cNvPr id="17" name="Text Box 21">
              <a:extLst>
                <a:ext uri="{FF2B5EF4-FFF2-40B4-BE49-F238E27FC236}">
                  <a16:creationId xmlns:a16="http://schemas.microsoft.com/office/drawing/2014/main" id="{17E499F7-8F70-4BA5-A343-195690BD9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3430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fi-FI" sz="1800">
                  <a:latin typeface="+mn-lt"/>
                  <a:cs typeface="Arial" charset="0"/>
                </a:rPr>
                <a:t>0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C9754BD5-F6DC-41D8-A6DC-6295989AD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0,1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1C4E912F-9517-4AC1-A5C9-8D9066801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0,2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9D521322-A590-43B3-9D60-2D310BDA1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0,3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BA3025BE-BE1A-4F35-8D8E-731074AFE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0,4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E8F170BE-AAEB-4ED3-BD65-7FF3DB069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0,5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5609B4E6-915A-4717-8E94-9C234D6E8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0,6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74857C72-9E00-4CC4-B5DF-7C3BCC4DF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0,7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1AE305C4-1300-4745-824E-04E931D05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0,8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6" name="Rectangle 30">
              <a:extLst>
                <a:ext uri="{FF2B5EF4-FFF2-40B4-BE49-F238E27FC236}">
                  <a16:creationId xmlns:a16="http://schemas.microsoft.com/office/drawing/2014/main" id="{89B48FEB-7D59-4531-840F-C6E608CB1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0,9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7" name="Rectangle 31">
              <a:extLst>
                <a:ext uri="{FF2B5EF4-FFF2-40B4-BE49-F238E27FC236}">
                  <a16:creationId xmlns:a16="http://schemas.microsoft.com/office/drawing/2014/main" id="{84C3FFD6-BE44-47AC-990A-3969F4BFC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1,0</a:t>
              </a:r>
              <a:endParaRPr lang="en-US" sz="1800">
                <a:latin typeface="+mn-lt"/>
                <a:cs typeface="Arial" charset="0"/>
              </a:endParaRPr>
            </a:p>
          </p:txBody>
        </p:sp>
      </p:grpSp>
      <p:grpSp>
        <p:nvGrpSpPr>
          <p:cNvPr id="28" name="Group 32">
            <a:extLst>
              <a:ext uri="{FF2B5EF4-FFF2-40B4-BE49-F238E27FC236}">
                <a16:creationId xmlns:a16="http://schemas.microsoft.com/office/drawing/2014/main" id="{4C8DEFDE-F483-4C45-8D3B-B49043D24BDC}"/>
              </a:ext>
            </a:extLst>
          </p:cNvPr>
          <p:cNvGrpSpPr>
            <a:grpSpLocks/>
          </p:cNvGrpSpPr>
          <p:nvPr/>
        </p:nvGrpSpPr>
        <p:grpSpPr bwMode="auto">
          <a:xfrm>
            <a:off x="2402715" y="793314"/>
            <a:ext cx="6048375" cy="4325937"/>
            <a:chOff x="1610" y="845"/>
            <a:chExt cx="3810" cy="2725"/>
          </a:xfrm>
        </p:grpSpPr>
        <p:grpSp>
          <p:nvGrpSpPr>
            <p:cNvPr id="29" name="Group 33">
              <a:extLst>
                <a:ext uri="{FF2B5EF4-FFF2-40B4-BE49-F238E27FC236}">
                  <a16:creationId xmlns:a16="http://schemas.microsoft.com/office/drawing/2014/main" id="{E03FA583-A9C3-40EC-AC05-C02687B6C6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1" y="1298"/>
              <a:ext cx="3629" cy="1815"/>
              <a:chOff x="1247" y="1298"/>
              <a:chExt cx="3538" cy="1815"/>
            </a:xfrm>
          </p:grpSpPr>
          <p:sp>
            <p:nvSpPr>
              <p:cNvPr id="39" name="Line 34">
                <a:extLst>
                  <a:ext uri="{FF2B5EF4-FFF2-40B4-BE49-F238E27FC236}">
                    <a16:creationId xmlns:a16="http://schemas.microsoft.com/office/drawing/2014/main" id="{B1C60D37-1E16-4996-8BB5-3F7C2B644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7" y="2024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40" name="Line 35">
                <a:extLst>
                  <a:ext uri="{FF2B5EF4-FFF2-40B4-BE49-F238E27FC236}">
                    <a16:creationId xmlns:a16="http://schemas.microsoft.com/office/drawing/2014/main" id="{957B0F8A-6408-4226-9AED-C0F7DD8AC0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7" y="1661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41" name="Line 36">
                <a:extLst>
                  <a:ext uri="{FF2B5EF4-FFF2-40B4-BE49-F238E27FC236}">
                    <a16:creationId xmlns:a16="http://schemas.microsoft.com/office/drawing/2014/main" id="{BACEBE47-07BC-43DF-A0AB-595CA0F2D4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7" y="1298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42" name="Line 37">
                <a:extLst>
                  <a:ext uri="{FF2B5EF4-FFF2-40B4-BE49-F238E27FC236}">
                    <a16:creationId xmlns:a16="http://schemas.microsoft.com/office/drawing/2014/main" id="{52A00B7A-0F5A-4C7E-8231-5491DBD3BA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7" y="2387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43" name="Line 38">
                <a:extLst>
                  <a:ext uri="{FF2B5EF4-FFF2-40B4-BE49-F238E27FC236}">
                    <a16:creationId xmlns:a16="http://schemas.microsoft.com/office/drawing/2014/main" id="{DDF46E60-8E11-462D-8DDE-5F939CA3E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7" y="2750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44" name="Line 39">
                <a:extLst>
                  <a:ext uri="{FF2B5EF4-FFF2-40B4-BE49-F238E27FC236}">
                    <a16:creationId xmlns:a16="http://schemas.microsoft.com/office/drawing/2014/main" id="{B7CE8339-DBEB-428A-811E-7984F4D161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7" y="3113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</p:grpSp>
        <p:grpSp>
          <p:nvGrpSpPr>
            <p:cNvPr id="30" name="Group 40">
              <a:extLst>
                <a:ext uri="{FF2B5EF4-FFF2-40B4-BE49-F238E27FC236}">
                  <a16:creationId xmlns:a16="http://schemas.microsoft.com/office/drawing/2014/main" id="{97D42FA5-B8CC-4A0D-963F-DA48F73DE4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" y="845"/>
              <a:ext cx="227" cy="2725"/>
              <a:chOff x="839" y="800"/>
              <a:chExt cx="227" cy="2725"/>
            </a:xfrm>
          </p:grpSpPr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94EBE72D-4345-420E-8F25-3C31E4182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2977"/>
                <a:ext cx="22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1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2" name="Rectangle 42">
                <a:extLst>
                  <a:ext uri="{FF2B5EF4-FFF2-40B4-BE49-F238E27FC236}">
                    <a16:creationId xmlns:a16="http://schemas.microsoft.com/office/drawing/2014/main" id="{0A9CEFD8-6254-4D43-A222-F33AFC2B3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261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2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3" name="Rectangle 43">
                <a:extLst>
                  <a:ext uri="{FF2B5EF4-FFF2-40B4-BE49-F238E27FC236}">
                    <a16:creationId xmlns:a16="http://schemas.microsoft.com/office/drawing/2014/main" id="{6583553A-9B2E-40CA-9CBC-D24785CA4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225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3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4" name="Rectangle 44">
                <a:extLst>
                  <a:ext uri="{FF2B5EF4-FFF2-40B4-BE49-F238E27FC236}">
                    <a16:creationId xmlns:a16="http://schemas.microsoft.com/office/drawing/2014/main" id="{7A22F1A8-9E79-4479-8FF4-7C78FC91B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188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4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5" name="Rectangle 45">
                <a:extLst>
                  <a:ext uri="{FF2B5EF4-FFF2-40B4-BE49-F238E27FC236}">
                    <a16:creationId xmlns:a16="http://schemas.microsoft.com/office/drawing/2014/main" id="{DB32C5C5-CC5F-42E0-982F-774E3C338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329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0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6" name="Rectangle 46">
                <a:extLst>
                  <a:ext uri="{FF2B5EF4-FFF2-40B4-BE49-F238E27FC236}">
                    <a16:creationId xmlns:a16="http://schemas.microsoft.com/office/drawing/2014/main" id="{CEDAC1A9-0B4D-4301-94DF-FE343F193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1525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5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7" name="Rectangle 47">
                <a:extLst>
                  <a:ext uri="{FF2B5EF4-FFF2-40B4-BE49-F238E27FC236}">
                    <a16:creationId xmlns:a16="http://schemas.microsoft.com/office/drawing/2014/main" id="{619BB2AC-5DA7-40B5-B30E-33848124A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116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6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8" name="Rectangle 48">
                <a:extLst>
                  <a:ext uri="{FF2B5EF4-FFF2-40B4-BE49-F238E27FC236}">
                    <a16:creationId xmlns:a16="http://schemas.microsoft.com/office/drawing/2014/main" id="{63CE1607-E47C-4EBA-A515-0B3AD176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8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7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</p:grpSp>
      </p:grpSp>
      <p:sp>
        <p:nvSpPr>
          <p:cNvPr id="45" name="Text Box 49">
            <a:extLst>
              <a:ext uri="{FF2B5EF4-FFF2-40B4-BE49-F238E27FC236}">
                <a16:creationId xmlns:a16="http://schemas.microsoft.com/office/drawing/2014/main" id="{96C16CC2-2960-46B3-ABC1-40FF7ACBD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4923" y="1514717"/>
            <a:ext cx="24737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fi-FI" sz="2000">
                <a:latin typeface="+mn-lt"/>
                <a:cs typeface="Arial" charset="0"/>
              </a:rPr>
              <a:t>3bit </a:t>
            </a:r>
            <a:r>
              <a:rPr lang="fi-FI" sz="2000">
                <a:latin typeface="+mn-lt"/>
                <a:cs typeface="Arial" charset="0"/>
                <a:sym typeface="Wingdings" pitchFamily="2" charset="2"/>
              </a:rPr>
              <a:t> 2</a:t>
            </a:r>
            <a:r>
              <a:rPr lang="fi-FI" sz="2000" baseline="30000">
                <a:latin typeface="+mn-lt"/>
                <a:cs typeface="Arial" charset="0"/>
                <a:sym typeface="Wingdings" pitchFamily="2" charset="2"/>
              </a:rPr>
              <a:t>3</a:t>
            </a:r>
            <a:r>
              <a:rPr lang="fi-FI" sz="2000">
                <a:latin typeface="+mn-lt"/>
                <a:cs typeface="Arial" charset="0"/>
                <a:sym typeface="Wingdings" pitchFamily="2" charset="2"/>
              </a:rPr>
              <a:t> = 8 </a:t>
            </a:r>
            <a:r>
              <a:rPr lang="fi-FI" sz="2000" err="1">
                <a:latin typeface="+mn-lt"/>
                <a:cs typeface="Arial" charset="0"/>
                <a:sym typeface="Wingdings" pitchFamily="2" charset="2"/>
              </a:rPr>
              <a:t>values</a:t>
            </a:r>
            <a:endParaRPr lang="en-US" sz="2000">
              <a:latin typeface="+mn-lt"/>
              <a:cs typeface="Arial" charset="0"/>
            </a:endParaRPr>
          </a:p>
        </p:txBody>
      </p:sp>
      <p:sp>
        <p:nvSpPr>
          <p:cNvPr id="46" name="Rectangle 50">
            <a:extLst>
              <a:ext uri="{FF2B5EF4-FFF2-40B4-BE49-F238E27FC236}">
                <a16:creationId xmlns:a16="http://schemas.microsoft.com/office/drawing/2014/main" id="{4F4A5E3E-0EAD-4586-B237-783CCC8C4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9565" y="5257364"/>
            <a:ext cx="8651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fi-FI" sz="1800">
                <a:latin typeface="+mn-lt"/>
                <a:cs typeface="Arial" charset="0"/>
              </a:rPr>
              <a:t>Aika (s)</a:t>
            </a:r>
            <a:endParaRPr lang="en-US" sz="1800">
              <a:latin typeface="+mn-lt"/>
              <a:cs typeface="Arial" charset="0"/>
            </a:endParaRPr>
          </a:p>
        </p:txBody>
      </p:sp>
      <p:grpSp>
        <p:nvGrpSpPr>
          <p:cNvPr id="47" name="Group 51">
            <a:extLst>
              <a:ext uri="{FF2B5EF4-FFF2-40B4-BE49-F238E27FC236}">
                <a16:creationId xmlns:a16="http://schemas.microsoft.com/office/drawing/2014/main" id="{5CD61EB2-FE1F-4039-AEC4-451F1BE5D380}"/>
              </a:ext>
            </a:extLst>
          </p:cNvPr>
          <p:cNvGrpSpPr>
            <a:grpSpLocks/>
          </p:cNvGrpSpPr>
          <p:nvPr/>
        </p:nvGrpSpPr>
        <p:grpSpPr bwMode="auto">
          <a:xfrm>
            <a:off x="2618615" y="864751"/>
            <a:ext cx="5905500" cy="4176713"/>
            <a:chOff x="1111" y="845"/>
            <a:chExt cx="3720" cy="2631"/>
          </a:xfrm>
        </p:grpSpPr>
        <p:sp>
          <p:nvSpPr>
            <p:cNvPr id="48" name="AutoShape 52">
              <a:extLst>
                <a:ext uri="{FF2B5EF4-FFF2-40B4-BE49-F238E27FC236}">
                  <a16:creationId xmlns:a16="http://schemas.microsoft.com/office/drawing/2014/main" id="{60BBDE0A-B2CE-4277-A00C-BCA0B92C7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1933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49" name="AutoShape 53">
              <a:extLst>
                <a:ext uri="{FF2B5EF4-FFF2-40B4-BE49-F238E27FC236}">
                  <a16:creationId xmlns:a16="http://schemas.microsoft.com/office/drawing/2014/main" id="{53595AAB-F8A0-4E92-8986-EE39069FC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1207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0" name="AutoShape 54">
              <a:extLst>
                <a:ext uri="{FF2B5EF4-FFF2-40B4-BE49-F238E27FC236}">
                  <a16:creationId xmlns:a16="http://schemas.microsoft.com/office/drawing/2014/main" id="{A5B02994-2A93-4AFD-933B-AE7F14820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84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1" name="AutoShape 55">
              <a:extLst>
                <a:ext uri="{FF2B5EF4-FFF2-40B4-BE49-F238E27FC236}">
                  <a16:creationId xmlns:a16="http://schemas.microsoft.com/office/drawing/2014/main" id="{6FF93414-2231-4E4C-B9C3-C118C52D5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" y="84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2" name="AutoShape 56">
              <a:extLst>
                <a:ext uri="{FF2B5EF4-FFF2-40B4-BE49-F238E27FC236}">
                  <a16:creationId xmlns:a16="http://schemas.microsoft.com/office/drawing/2014/main" id="{81621AD7-F17B-482C-9A3F-2176EDCA3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1207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3" name="AutoShape 57">
              <a:extLst>
                <a:ext uri="{FF2B5EF4-FFF2-40B4-BE49-F238E27FC236}">
                  <a16:creationId xmlns:a16="http://schemas.microsoft.com/office/drawing/2014/main" id="{D8646080-1DDE-4B57-902C-DB730516E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1933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4" name="AutoShape 58">
              <a:extLst>
                <a:ext uri="{FF2B5EF4-FFF2-40B4-BE49-F238E27FC236}">
                  <a16:creationId xmlns:a16="http://schemas.microsoft.com/office/drawing/2014/main" id="{CF510B81-7699-464F-80BF-A9F60923A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659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5" name="AutoShape 59">
              <a:extLst>
                <a:ext uri="{FF2B5EF4-FFF2-40B4-BE49-F238E27FC236}">
                  <a16:creationId xmlns:a16="http://schemas.microsoft.com/office/drawing/2014/main" id="{F01A919F-93F3-46B0-84A0-C8392F41F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3022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6" name="AutoShape 60">
              <a:extLst>
                <a:ext uri="{FF2B5EF4-FFF2-40B4-BE49-F238E27FC236}">
                  <a16:creationId xmlns:a16="http://schemas.microsoft.com/office/drawing/2014/main" id="{95312698-A607-4C7B-B445-9C14238C3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338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7" name="AutoShape 61">
              <a:extLst>
                <a:ext uri="{FF2B5EF4-FFF2-40B4-BE49-F238E27FC236}">
                  <a16:creationId xmlns:a16="http://schemas.microsoft.com/office/drawing/2014/main" id="{B929B2C5-5503-4C7E-812A-D6D1F439C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338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8" name="AutoShape 62">
              <a:extLst>
                <a:ext uri="{FF2B5EF4-FFF2-40B4-BE49-F238E27FC236}">
                  <a16:creationId xmlns:a16="http://schemas.microsoft.com/office/drawing/2014/main" id="{BE2FE51A-F5EB-48D9-9601-78CA1A9F4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2296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</p:grpSp>
      <p:grpSp>
        <p:nvGrpSpPr>
          <p:cNvPr id="59" name="Group 63">
            <a:extLst>
              <a:ext uri="{FF2B5EF4-FFF2-40B4-BE49-F238E27FC236}">
                <a16:creationId xmlns:a16="http://schemas.microsoft.com/office/drawing/2014/main" id="{4746B859-63E0-47AA-9BD7-A2321053DD6D}"/>
              </a:ext>
            </a:extLst>
          </p:cNvPr>
          <p:cNvGrpSpPr>
            <a:grpSpLocks/>
          </p:cNvGrpSpPr>
          <p:nvPr/>
        </p:nvGrpSpPr>
        <p:grpSpPr bwMode="auto">
          <a:xfrm>
            <a:off x="2690053" y="936189"/>
            <a:ext cx="5761037" cy="4032250"/>
            <a:chOff x="1156" y="890"/>
            <a:chExt cx="3629" cy="2540"/>
          </a:xfrm>
        </p:grpSpPr>
        <p:grpSp>
          <p:nvGrpSpPr>
            <p:cNvPr id="60" name="Group 64">
              <a:extLst>
                <a:ext uri="{FF2B5EF4-FFF2-40B4-BE49-F238E27FC236}">
                  <a16:creationId xmlns:a16="http://schemas.microsoft.com/office/drawing/2014/main" id="{CC3D9B2C-A15E-4AB9-BDA7-26199BD64A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" y="890"/>
              <a:ext cx="2540" cy="2540"/>
              <a:chOff x="1156" y="890"/>
              <a:chExt cx="2540" cy="2540"/>
            </a:xfrm>
          </p:grpSpPr>
          <p:grpSp>
            <p:nvGrpSpPr>
              <p:cNvPr id="65" name="Group 65">
                <a:extLst>
                  <a:ext uri="{FF2B5EF4-FFF2-40B4-BE49-F238E27FC236}">
                    <a16:creationId xmlns:a16="http://schemas.microsoft.com/office/drawing/2014/main" id="{2C1BF53F-829B-4DF0-A471-DA865B8DB5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6" y="890"/>
                <a:ext cx="726" cy="1089"/>
                <a:chOff x="1156" y="890"/>
                <a:chExt cx="726" cy="1089"/>
              </a:xfrm>
            </p:grpSpPr>
            <p:sp>
              <p:nvSpPr>
                <p:cNvPr id="75" name="Line 66">
                  <a:extLst>
                    <a:ext uri="{FF2B5EF4-FFF2-40B4-BE49-F238E27FC236}">
                      <a16:creationId xmlns:a16="http://schemas.microsoft.com/office/drawing/2014/main" id="{BF9D0E58-BDE1-4DF6-97FD-0C11EFE348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6" y="1979"/>
                  <a:ext cx="3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  <p:sp>
              <p:nvSpPr>
                <p:cNvPr id="76" name="Line 67">
                  <a:extLst>
                    <a:ext uri="{FF2B5EF4-FFF2-40B4-BE49-F238E27FC236}">
                      <a16:creationId xmlns:a16="http://schemas.microsoft.com/office/drawing/2014/main" id="{D418C82C-93CF-4209-998C-28CCF24363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19" y="1253"/>
                  <a:ext cx="0" cy="72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  <p:sp>
              <p:nvSpPr>
                <p:cNvPr id="77" name="Line 68">
                  <a:extLst>
                    <a:ext uri="{FF2B5EF4-FFF2-40B4-BE49-F238E27FC236}">
                      <a16:creationId xmlns:a16="http://schemas.microsoft.com/office/drawing/2014/main" id="{105E7906-D398-4534-8B8B-C7C9375F3B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19" y="1253"/>
                  <a:ext cx="3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  <p:sp>
              <p:nvSpPr>
                <p:cNvPr id="78" name="Line 69">
                  <a:extLst>
                    <a:ext uri="{FF2B5EF4-FFF2-40B4-BE49-F238E27FC236}">
                      <a16:creationId xmlns:a16="http://schemas.microsoft.com/office/drawing/2014/main" id="{967E1E16-5685-4748-9218-977A1E628F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82" y="890"/>
                  <a:ext cx="0" cy="36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</p:grpSp>
          <p:sp>
            <p:nvSpPr>
              <p:cNvPr id="66" name="Line 70">
                <a:extLst>
                  <a:ext uri="{FF2B5EF4-FFF2-40B4-BE49-F238E27FC236}">
                    <a16:creationId xmlns:a16="http://schemas.microsoft.com/office/drawing/2014/main" id="{4D299468-92D1-484A-B068-94C18C922B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2" y="890"/>
                <a:ext cx="3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67" name="Line 71">
                <a:extLst>
                  <a:ext uri="{FF2B5EF4-FFF2-40B4-BE49-F238E27FC236}">
                    <a16:creationId xmlns:a16="http://schemas.microsoft.com/office/drawing/2014/main" id="{358332CC-291C-4AE0-AA4B-3E7C1C87C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5" y="890"/>
                <a:ext cx="3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68" name="Line 72">
                <a:extLst>
                  <a:ext uri="{FF2B5EF4-FFF2-40B4-BE49-F238E27FC236}">
                    <a16:creationId xmlns:a16="http://schemas.microsoft.com/office/drawing/2014/main" id="{1E161B01-77B1-4440-8383-C2BF0B70BD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" y="890"/>
                <a:ext cx="0" cy="3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69" name="Line 73">
                <a:extLst>
                  <a:ext uri="{FF2B5EF4-FFF2-40B4-BE49-F238E27FC236}">
                    <a16:creationId xmlns:a16="http://schemas.microsoft.com/office/drawing/2014/main" id="{5B6196E0-4C38-47B0-A1B9-A76A5D263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" y="1253"/>
                <a:ext cx="3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70" name="Line 74">
                <a:extLst>
                  <a:ext uri="{FF2B5EF4-FFF2-40B4-BE49-F238E27FC236}">
                    <a16:creationId xmlns:a16="http://schemas.microsoft.com/office/drawing/2014/main" id="{82528E9C-87B5-43C4-9787-B3770E38E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1253"/>
                <a:ext cx="0" cy="7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71" name="Line 75">
                <a:extLst>
                  <a:ext uri="{FF2B5EF4-FFF2-40B4-BE49-F238E27FC236}">
                    <a16:creationId xmlns:a16="http://schemas.microsoft.com/office/drawing/2014/main" id="{B156ACE9-B424-4BAB-807B-149D399F6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1979"/>
                <a:ext cx="3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72" name="Line 76">
                <a:extLst>
                  <a:ext uri="{FF2B5EF4-FFF2-40B4-BE49-F238E27FC236}">
                    <a16:creationId xmlns:a16="http://schemas.microsoft.com/office/drawing/2014/main" id="{186848D1-298B-4668-932F-FCD7F848C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4" y="1979"/>
                <a:ext cx="0" cy="7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73" name="Line 77">
                <a:extLst>
                  <a:ext uri="{FF2B5EF4-FFF2-40B4-BE49-F238E27FC236}">
                    <a16:creationId xmlns:a16="http://schemas.microsoft.com/office/drawing/2014/main" id="{81E810A8-B485-4FE1-B50D-B1F24F2FD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4" y="2704"/>
                <a:ext cx="36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74" name="Line 78">
                <a:extLst>
                  <a:ext uri="{FF2B5EF4-FFF2-40B4-BE49-F238E27FC236}">
                    <a16:creationId xmlns:a16="http://schemas.microsoft.com/office/drawing/2014/main" id="{0DD4468B-C148-440B-A41F-EBC539482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704"/>
                <a:ext cx="0" cy="7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</p:grpSp>
        <p:sp>
          <p:nvSpPr>
            <p:cNvPr id="61" name="Line 79">
              <a:extLst>
                <a:ext uri="{FF2B5EF4-FFF2-40B4-BE49-F238E27FC236}">
                  <a16:creationId xmlns:a16="http://schemas.microsoft.com/office/drawing/2014/main" id="{65C9D818-EA32-4435-81CF-DD32001B7E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3067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62" name="Line 80">
              <a:extLst>
                <a:ext uri="{FF2B5EF4-FFF2-40B4-BE49-F238E27FC236}">
                  <a16:creationId xmlns:a16="http://schemas.microsoft.com/office/drawing/2014/main" id="{E227D61D-F340-49FA-9DD2-9199134592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430"/>
              <a:ext cx="7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63" name="Line 81">
              <a:extLst>
                <a:ext uri="{FF2B5EF4-FFF2-40B4-BE49-F238E27FC236}">
                  <a16:creationId xmlns:a16="http://schemas.microsoft.com/office/drawing/2014/main" id="{3AEDCFD9-1D59-465A-83C1-5A4AF1CFFD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067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64" name="Line 82">
              <a:extLst>
                <a:ext uri="{FF2B5EF4-FFF2-40B4-BE49-F238E27FC236}">
                  <a16:creationId xmlns:a16="http://schemas.microsoft.com/office/drawing/2014/main" id="{AF0CD04C-4792-4C3B-AACB-C02E4A96C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2341"/>
              <a:ext cx="0" cy="7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</p:grpSp>
      <p:sp>
        <p:nvSpPr>
          <p:cNvPr id="79" name="Text Box 83">
            <a:extLst>
              <a:ext uri="{FF2B5EF4-FFF2-40B4-BE49-F238E27FC236}">
                <a16:creationId xmlns:a16="http://schemas.microsoft.com/office/drawing/2014/main" id="{9AEA01D2-6F18-4FC1-8B30-84AA269FA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715" y="976670"/>
            <a:ext cx="30368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fi-FI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1Hz </a:t>
            </a:r>
            <a:r>
              <a:rPr lang="fi-FI" sz="2000" b="1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sine</a:t>
            </a:r>
            <a:r>
              <a:rPr lang="fi-FI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: 10S/sec, 3bit</a:t>
            </a:r>
            <a:endParaRPr lang="en-GB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8F1D1AB4-4563-4B71-B94B-8865D1BD6206}"/>
              </a:ext>
            </a:extLst>
          </p:cNvPr>
          <p:cNvSpPr txBox="1">
            <a:spLocks/>
          </p:cNvSpPr>
          <p:nvPr/>
        </p:nvSpPr>
        <p:spPr>
          <a:xfrm>
            <a:off x="205269" y="1102170"/>
            <a:ext cx="2448272" cy="491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" lvl="1"/>
            <a:r>
              <a:rPr lang="fi-FI" sz="1600" b="1"/>
              <a:t>AD </a:t>
            </a:r>
            <a:r>
              <a:rPr lang="fi-FI" sz="1600" b="1" err="1"/>
              <a:t>conversion</a:t>
            </a:r>
            <a:endParaRPr lang="fi-FI" sz="16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395214-CDC6-4A77-8AA1-3AD97B33DEB8}"/>
              </a:ext>
            </a:extLst>
          </p:cNvPr>
          <p:cNvSpPr txBox="1"/>
          <p:nvPr/>
        </p:nvSpPr>
        <p:spPr>
          <a:xfrm>
            <a:off x="328212" y="1551345"/>
            <a:ext cx="17780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Outputted “signal”</a:t>
            </a:r>
          </a:p>
          <a:p>
            <a:r>
              <a:rPr lang="en-US" sz="1200" u="sng"/>
              <a:t>Time 	Value</a:t>
            </a:r>
          </a:p>
          <a:p>
            <a:r>
              <a:rPr lang="en-US" sz="1200"/>
              <a:t>0      	4 (100)</a:t>
            </a:r>
          </a:p>
          <a:p>
            <a:r>
              <a:rPr lang="en-US" sz="1200"/>
              <a:t>0,1   	6 (110)</a:t>
            </a:r>
          </a:p>
          <a:p>
            <a:r>
              <a:rPr lang="en-US" sz="1200"/>
              <a:t>0,2   	7 (111)</a:t>
            </a:r>
          </a:p>
          <a:p>
            <a:r>
              <a:rPr lang="en-US" sz="1200"/>
              <a:t>0,3   	7 (111)</a:t>
            </a:r>
          </a:p>
          <a:p>
            <a:r>
              <a:rPr lang="en-US" sz="1200"/>
              <a:t>0,4   	6 (110)</a:t>
            </a:r>
          </a:p>
          <a:p>
            <a:r>
              <a:rPr lang="en-US" sz="1200"/>
              <a:t>0,5   	4 (100)</a:t>
            </a:r>
          </a:p>
          <a:p>
            <a:r>
              <a:rPr lang="en-US" sz="1200"/>
              <a:t>0,6   	2 (010)</a:t>
            </a:r>
          </a:p>
          <a:p>
            <a:r>
              <a:rPr lang="en-US" sz="1200"/>
              <a:t>0,7  	0 (000)</a:t>
            </a:r>
          </a:p>
          <a:p>
            <a:r>
              <a:rPr lang="en-US" sz="1200"/>
              <a:t>0,8   	0 (000)</a:t>
            </a:r>
          </a:p>
          <a:p>
            <a:r>
              <a:rPr lang="en-US" sz="1200"/>
              <a:t>0,9   	1 (001)</a:t>
            </a:r>
          </a:p>
          <a:p>
            <a:r>
              <a:rPr lang="en-US" sz="1200"/>
              <a:t>1,0   	3 (011)</a:t>
            </a:r>
            <a:endParaRPr lang="fi-FI" sz="1200"/>
          </a:p>
          <a:p>
            <a:r>
              <a:rPr lang="en-US" sz="1200"/>
              <a:t>…</a:t>
            </a:r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0D2155-C95B-4B4E-812F-9A50E84DC368}"/>
              </a:ext>
            </a:extLst>
          </p:cNvPr>
          <p:cNvSpPr txBox="1"/>
          <p:nvPr/>
        </p:nvSpPr>
        <p:spPr>
          <a:xfrm>
            <a:off x="271418" y="4432657"/>
            <a:ext cx="14827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/>
              <a:t>Resolution?</a:t>
            </a:r>
            <a:endParaRPr lang="LID4096" sz="2000" b="1"/>
          </a:p>
        </p:txBody>
      </p:sp>
    </p:spTree>
    <p:extLst>
      <p:ext uri="{BB962C8B-B14F-4D97-AF65-F5344CB8AC3E}">
        <p14:creationId xmlns:p14="http://schemas.microsoft.com/office/powerpoint/2010/main" val="148348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3"/>
          <p:cNvGrpSpPr>
            <a:grpSpLocks/>
          </p:cNvGrpSpPr>
          <p:nvPr/>
        </p:nvGrpSpPr>
        <p:grpSpPr bwMode="auto">
          <a:xfrm>
            <a:off x="2677225" y="3821191"/>
            <a:ext cx="5761037" cy="1151989"/>
            <a:chOff x="1156" y="561"/>
            <a:chExt cx="3629" cy="2873"/>
          </a:xfrm>
        </p:grpSpPr>
        <p:grpSp>
          <p:nvGrpSpPr>
            <p:cNvPr id="5" name="Group 64"/>
            <p:cNvGrpSpPr>
              <a:grpSpLocks/>
            </p:cNvGrpSpPr>
            <p:nvPr/>
          </p:nvGrpSpPr>
          <p:grpSpPr bwMode="auto">
            <a:xfrm>
              <a:off x="1156" y="561"/>
              <a:ext cx="2540" cy="2869"/>
              <a:chOff x="1156" y="561"/>
              <a:chExt cx="2540" cy="2869"/>
            </a:xfrm>
          </p:grpSpPr>
          <p:grpSp>
            <p:nvGrpSpPr>
              <p:cNvPr id="10" name="Group 65"/>
              <p:cNvGrpSpPr>
                <a:grpSpLocks/>
              </p:cNvGrpSpPr>
              <p:nvPr/>
            </p:nvGrpSpPr>
            <p:grpSpPr bwMode="auto">
              <a:xfrm>
                <a:off x="1156" y="577"/>
                <a:ext cx="735" cy="1402"/>
                <a:chOff x="1156" y="577"/>
                <a:chExt cx="735" cy="1402"/>
              </a:xfrm>
            </p:grpSpPr>
            <p:sp>
              <p:nvSpPr>
                <p:cNvPr id="20" name="Line 66"/>
                <p:cNvSpPr>
                  <a:spLocks noChangeShapeType="1"/>
                </p:cNvSpPr>
                <p:nvPr/>
              </p:nvSpPr>
              <p:spPr bwMode="auto">
                <a:xfrm>
                  <a:off x="1156" y="1979"/>
                  <a:ext cx="3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  <p:sp>
              <p:nvSpPr>
                <p:cNvPr id="21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1519" y="577"/>
                  <a:ext cx="5" cy="140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  <p:sp>
              <p:nvSpPr>
                <p:cNvPr id="22" name="Line 68"/>
                <p:cNvSpPr>
                  <a:spLocks noChangeShapeType="1"/>
                </p:cNvSpPr>
                <p:nvPr/>
              </p:nvSpPr>
              <p:spPr bwMode="auto">
                <a:xfrm>
                  <a:off x="1533" y="577"/>
                  <a:ext cx="3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  <p:sp>
              <p:nvSpPr>
                <p:cNvPr id="23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1891" y="577"/>
                  <a:ext cx="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</p:grpSp>
          <p:sp>
            <p:nvSpPr>
              <p:cNvPr id="11" name="Line 70"/>
              <p:cNvSpPr>
                <a:spLocks noChangeShapeType="1"/>
              </p:cNvSpPr>
              <p:nvPr/>
            </p:nvSpPr>
            <p:spPr bwMode="auto">
              <a:xfrm>
                <a:off x="1867" y="594"/>
                <a:ext cx="38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12" name="Line 71"/>
              <p:cNvSpPr>
                <a:spLocks noChangeShapeType="1"/>
              </p:cNvSpPr>
              <p:nvPr/>
            </p:nvSpPr>
            <p:spPr bwMode="auto">
              <a:xfrm flipV="1">
                <a:off x="2240" y="594"/>
                <a:ext cx="372" cy="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13" name="Line 72"/>
              <p:cNvSpPr>
                <a:spLocks noChangeShapeType="1"/>
              </p:cNvSpPr>
              <p:nvPr/>
            </p:nvSpPr>
            <p:spPr bwMode="auto">
              <a:xfrm>
                <a:off x="2607" y="577"/>
                <a:ext cx="1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14" name="Line 73"/>
              <p:cNvSpPr>
                <a:spLocks noChangeShapeType="1"/>
              </p:cNvSpPr>
              <p:nvPr/>
            </p:nvSpPr>
            <p:spPr bwMode="auto">
              <a:xfrm>
                <a:off x="2599" y="561"/>
                <a:ext cx="3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15" name="Line 74"/>
              <p:cNvSpPr>
                <a:spLocks noChangeShapeType="1"/>
              </p:cNvSpPr>
              <p:nvPr/>
            </p:nvSpPr>
            <p:spPr bwMode="auto">
              <a:xfrm>
                <a:off x="2971" y="611"/>
                <a:ext cx="0" cy="13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16" name="Line 75"/>
              <p:cNvSpPr>
                <a:spLocks noChangeShapeType="1"/>
              </p:cNvSpPr>
              <p:nvPr/>
            </p:nvSpPr>
            <p:spPr bwMode="auto">
              <a:xfrm>
                <a:off x="2971" y="1979"/>
                <a:ext cx="3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17" name="Line 76"/>
              <p:cNvSpPr>
                <a:spLocks noChangeShapeType="1"/>
              </p:cNvSpPr>
              <p:nvPr/>
            </p:nvSpPr>
            <p:spPr bwMode="auto">
              <a:xfrm flipH="1">
                <a:off x="3332" y="1979"/>
                <a:ext cx="2" cy="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18" name="Line 77"/>
              <p:cNvSpPr>
                <a:spLocks noChangeShapeType="1"/>
              </p:cNvSpPr>
              <p:nvPr/>
            </p:nvSpPr>
            <p:spPr bwMode="auto">
              <a:xfrm>
                <a:off x="3334" y="1979"/>
                <a:ext cx="361" cy="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19" name="Line 78"/>
              <p:cNvSpPr>
                <a:spLocks noChangeShapeType="1"/>
              </p:cNvSpPr>
              <p:nvPr/>
            </p:nvSpPr>
            <p:spPr bwMode="auto">
              <a:xfrm>
                <a:off x="3695" y="2015"/>
                <a:ext cx="1" cy="141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</p:grpSp>
        <p:sp>
          <p:nvSpPr>
            <p:cNvPr id="6" name="Line 79"/>
            <p:cNvSpPr>
              <a:spLocks noChangeShapeType="1"/>
            </p:cNvSpPr>
            <p:nvPr/>
          </p:nvSpPr>
          <p:spPr bwMode="auto">
            <a:xfrm flipV="1">
              <a:off x="4422" y="3417"/>
              <a:ext cx="0" cy="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7" name="Line 80"/>
            <p:cNvSpPr>
              <a:spLocks noChangeShapeType="1"/>
            </p:cNvSpPr>
            <p:nvPr/>
          </p:nvSpPr>
          <p:spPr bwMode="auto">
            <a:xfrm>
              <a:off x="3696" y="3430"/>
              <a:ext cx="7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8" name="Line 81"/>
            <p:cNvSpPr>
              <a:spLocks noChangeShapeType="1"/>
            </p:cNvSpPr>
            <p:nvPr/>
          </p:nvSpPr>
          <p:spPr bwMode="auto">
            <a:xfrm flipV="1">
              <a:off x="4422" y="3417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9" name="Line 82"/>
            <p:cNvSpPr>
              <a:spLocks noChangeShapeType="1"/>
            </p:cNvSpPr>
            <p:nvPr/>
          </p:nvSpPr>
          <p:spPr bwMode="auto">
            <a:xfrm flipV="1">
              <a:off x="4785" y="1979"/>
              <a:ext cx="0" cy="14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</p:grpSp>
      <p:sp>
        <p:nvSpPr>
          <p:cNvPr id="24" name="Freeform 8"/>
          <p:cNvSpPr>
            <a:spLocks/>
          </p:cNvSpPr>
          <p:nvPr/>
        </p:nvSpPr>
        <p:spPr bwMode="auto">
          <a:xfrm>
            <a:off x="2677522" y="3738476"/>
            <a:ext cx="5761037" cy="1295400"/>
          </a:xfrm>
          <a:custGeom>
            <a:avLst/>
            <a:gdLst>
              <a:gd name="T0" fmla="*/ 0 w 3493"/>
              <a:gd name="T1" fmla="*/ 2124075 h 2760"/>
              <a:gd name="T2" fmla="*/ 1720229 w 3493"/>
              <a:gd name="T3" fmla="*/ 323850 h 2760"/>
              <a:gd name="T4" fmla="*/ 4189245 w 3493"/>
              <a:gd name="T5" fmla="*/ 4068763 h 2760"/>
              <a:gd name="T6" fmla="*/ 5761037 w 3493"/>
              <a:gd name="T7" fmla="*/ 2197100 h 2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93" h="2760">
                <a:moveTo>
                  <a:pt x="0" y="1338"/>
                </a:moveTo>
                <a:cubicBezTo>
                  <a:pt x="310" y="669"/>
                  <a:pt x="620" y="0"/>
                  <a:pt x="1043" y="204"/>
                </a:cubicBezTo>
                <a:cubicBezTo>
                  <a:pt x="1466" y="408"/>
                  <a:pt x="2132" y="2366"/>
                  <a:pt x="2540" y="2563"/>
                </a:cubicBezTo>
                <a:cubicBezTo>
                  <a:pt x="2948" y="2760"/>
                  <a:pt x="3220" y="2072"/>
                  <a:pt x="3493" y="1384"/>
                </a:cubicBezTo>
              </a:path>
            </a:pathLst>
          </a:custGeom>
          <a:noFill/>
          <a:ln w="9525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i-FI">
              <a:latin typeface="+mn-lt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2677225" y="930189"/>
            <a:ext cx="5761037" cy="4032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i-FI">
              <a:latin typeface="+mn-lt"/>
            </a:endParaRPr>
          </a:p>
        </p:txBody>
      </p:sp>
      <p:grpSp>
        <p:nvGrpSpPr>
          <p:cNvPr id="26" name="Group 10"/>
          <p:cNvGrpSpPr>
            <a:grpSpLocks/>
          </p:cNvGrpSpPr>
          <p:nvPr/>
        </p:nvGrpSpPr>
        <p:grpSpPr bwMode="auto">
          <a:xfrm>
            <a:off x="3253487" y="930189"/>
            <a:ext cx="4608513" cy="4032250"/>
            <a:chOff x="1383" y="890"/>
            <a:chExt cx="2903" cy="2540"/>
          </a:xfrm>
        </p:grpSpPr>
        <p:sp>
          <p:nvSpPr>
            <p:cNvPr id="27" name="Line 11"/>
            <p:cNvSpPr>
              <a:spLocks noChangeShapeType="1"/>
            </p:cNvSpPr>
            <p:nvPr/>
          </p:nvSpPr>
          <p:spPr bwMode="auto">
            <a:xfrm flipV="1">
              <a:off x="1383" y="890"/>
              <a:ext cx="0" cy="2540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 flipV="1">
              <a:off x="1746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V="1">
              <a:off x="2109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 flipV="1">
              <a:off x="2472" y="890"/>
              <a:ext cx="4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31" name="Line 15"/>
            <p:cNvSpPr>
              <a:spLocks noChangeShapeType="1"/>
            </p:cNvSpPr>
            <p:nvPr/>
          </p:nvSpPr>
          <p:spPr bwMode="auto">
            <a:xfrm flipV="1">
              <a:off x="2834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32" name="Line 16"/>
            <p:cNvSpPr>
              <a:spLocks noChangeShapeType="1"/>
            </p:cNvSpPr>
            <p:nvPr/>
          </p:nvSpPr>
          <p:spPr bwMode="auto">
            <a:xfrm flipV="1">
              <a:off x="3197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 flipV="1">
              <a:off x="3560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 flipV="1">
              <a:off x="3923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35" name="Line 19"/>
            <p:cNvSpPr>
              <a:spLocks noChangeShapeType="1"/>
            </p:cNvSpPr>
            <p:nvPr/>
          </p:nvSpPr>
          <p:spPr bwMode="auto">
            <a:xfrm flipV="1">
              <a:off x="4286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</p:grpSp>
      <p:grpSp>
        <p:nvGrpSpPr>
          <p:cNvPr id="36" name="Group 20"/>
          <p:cNvGrpSpPr>
            <a:grpSpLocks/>
          </p:cNvGrpSpPr>
          <p:nvPr/>
        </p:nvGrpSpPr>
        <p:grpSpPr bwMode="auto">
          <a:xfrm>
            <a:off x="2534350" y="4962439"/>
            <a:ext cx="6092825" cy="369887"/>
            <a:chOff x="930" y="3430"/>
            <a:chExt cx="3838" cy="233"/>
          </a:xfrm>
        </p:grpSpPr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>
              <a:off x="930" y="3430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fi-FI" sz="1800">
                  <a:latin typeface="+mn-lt"/>
                  <a:cs typeface="Arial" charset="0"/>
                </a:rPr>
                <a:t>0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38" name="Rectangle 22"/>
            <p:cNvSpPr>
              <a:spLocks noChangeArrowheads="1"/>
            </p:cNvSpPr>
            <p:nvPr/>
          </p:nvSpPr>
          <p:spPr bwMode="auto">
            <a:xfrm>
              <a:off x="1202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0,1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39" name="Rectangle 23"/>
            <p:cNvSpPr>
              <a:spLocks noChangeArrowheads="1"/>
            </p:cNvSpPr>
            <p:nvPr/>
          </p:nvSpPr>
          <p:spPr bwMode="auto">
            <a:xfrm>
              <a:off x="1565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0,2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40" name="Rectangle 24"/>
            <p:cNvSpPr>
              <a:spLocks noChangeArrowheads="1"/>
            </p:cNvSpPr>
            <p:nvPr/>
          </p:nvSpPr>
          <p:spPr bwMode="auto">
            <a:xfrm>
              <a:off x="1927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0,3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2290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0,4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42" name="Rectangle 26"/>
            <p:cNvSpPr>
              <a:spLocks noChangeArrowheads="1"/>
            </p:cNvSpPr>
            <p:nvPr/>
          </p:nvSpPr>
          <p:spPr bwMode="auto">
            <a:xfrm>
              <a:off x="2653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0,5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43" name="Rectangle 27"/>
            <p:cNvSpPr>
              <a:spLocks noChangeArrowheads="1"/>
            </p:cNvSpPr>
            <p:nvPr/>
          </p:nvSpPr>
          <p:spPr bwMode="auto">
            <a:xfrm>
              <a:off x="3016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0,6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44" name="Rectangle 28"/>
            <p:cNvSpPr>
              <a:spLocks noChangeArrowheads="1"/>
            </p:cNvSpPr>
            <p:nvPr/>
          </p:nvSpPr>
          <p:spPr bwMode="auto">
            <a:xfrm>
              <a:off x="3379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0,7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45" name="Rectangle 29"/>
            <p:cNvSpPr>
              <a:spLocks noChangeArrowheads="1"/>
            </p:cNvSpPr>
            <p:nvPr/>
          </p:nvSpPr>
          <p:spPr bwMode="auto">
            <a:xfrm>
              <a:off x="3742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0,8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46" name="Rectangle 30"/>
            <p:cNvSpPr>
              <a:spLocks noChangeArrowheads="1"/>
            </p:cNvSpPr>
            <p:nvPr/>
          </p:nvSpPr>
          <p:spPr bwMode="auto">
            <a:xfrm>
              <a:off x="4105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0,9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47" name="Rectangle 31"/>
            <p:cNvSpPr>
              <a:spLocks noChangeArrowheads="1"/>
            </p:cNvSpPr>
            <p:nvPr/>
          </p:nvSpPr>
          <p:spPr bwMode="auto">
            <a:xfrm>
              <a:off x="4468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1,0</a:t>
              </a:r>
              <a:endParaRPr lang="en-US" sz="1800">
                <a:latin typeface="+mn-lt"/>
                <a:cs typeface="Arial" charset="0"/>
              </a:endParaRPr>
            </a:p>
          </p:txBody>
        </p:sp>
      </p:grpSp>
      <p:grpSp>
        <p:nvGrpSpPr>
          <p:cNvPr id="48" name="Group 32"/>
          <p:cNvGrpSpPr>
            <a:grpSpLocks/>
          </p:cNvGrpSpPr>
          <p:nvPr/>
        </p:nvGrpSpPr>
        <p:grpSpPr bwMode="auto">
          <a:xfrm>
            <a:off x="2389887" y="787314"/>
            <a:ext cx="6048375" cy="4325937"/>
            <a:chOff x="1610" y="845"/>
            <a:chExt cx="3810" cy="2725"/>
          </a:xfrm>
        </p:grpSpPr>
        <p:grpSp>
          <p:nvGrpSpPr>
            <p:cNvPr id="49" name="Group 33"/>
            <p:cNvGrpSpPr>
              <a:grpSpLocks/>
            </p:cNvGrpSpPr>
            <p:nvPr/>
          </p:nvGrpSpPr>
          <p:grpSpPr bwMode="auto">
            <a:xfrm>
              <a:off x="1791" y="1298"/>
              <a:ext cx="3629" cy="1815"/>
              <a:chOff x="1247" y="1298"/>
              <a:chExt cx="3538" cy="1815"/>
            </a:xfrm>
          </p:grpSpPr>
          <p:sp>
            <p:nvSpPr>
              <p:cNvPr id="59" name="Line 34"/>
              <p:cNvSpPr>
                <a:spLocks noChangeShapeType="1"/>
              </p:cNvSpPr>
              <p:nvPr/>
            </p:nvSpPr>
            <p:spPr bwMode="auto">
              <a:xfrm>
                <a:off x="1247" y="2024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60" name="Line 35"/>
              <p:cNvSpPr>
                <a:spLocks noChangeShapeType="1"/>
              </p:cNvSpPr>
              <p:nvPr/>
            </p:nvSpPr>
            <p:spPr bwMode="auto">
              <a:xfrm>
                <a:off x="1247" y="1661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61" name="Line 36"/>
              <p:cNvSpPr>
                <a:spLocks noChangeShapeType="1"/>
              </p:cNvSpPr>
              <p:nvPr/>
            </p:nvSpPr>
            <p:spPr bwMode="auto">
              <a:xfrm>
                <a:off x="1247" y="1298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62" name="Line 37"/>
              <p:cNvSpPr>
                <a:spLocks noChangeShapeType="1"/>
              </p:cNvSpPr>
              <p:nvPr/>
            </p:nvSpPr>
            <p:spPr bwMode="auto">
              <a:xfrm>
                <a:off x="1247" y="2387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63" name="Line 38"/>
              <p:cNvSpPr>
                <a:spLocks noChangeShapeType="1"/>
              </p:cNvSpPr>
              <p:nvPr/>
            </p:nvSpPr>
            <p:spPr bwMode="auto">
              <a:xfrm>
                <a:off x="1247" y="2750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64" name="Line 39"/>
              <p:cNvSpPr>
                <a:spLocks noChangeShapeType="1"/>
              </p:cNvSpPr>
              <p:nvPr/>
            </p:nvSpPr>
            <p:spPr bwMode="auto">
              <a:xfrm>
                <a:off x="1247" y="3113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</p:grpSp>
        <p:grpSp>
          <p:nvGrpSpPr>
            <p:cNvPr id="50" name="Group 40"/>
            <p:cNvGrpSpPr>
              <a:grpSpLocks/>
            </p:cNvGrpSpPr>
            <p:nvPr/>
          </p:nvGrpSpPr>
          <p:grpSpPr bwMode="auto">
            <a:xfrm>
              <a:off x="1610" y="845"/>
              <a:ext cx="227" cy="2725"/>
              <a:chOff x="839" y="800"/>
              <a:chExt cx="227" cy="2725"/>
            </a:xfrm>
          </p:grpSpPr>
          <p:sp>
            <p:nvSpPr>
              <p:cNvPr id="51" name="Rectangle 41"/>
              <p:cNvSpPr>
                <a:spLocks noChangeArrowheads="1"/>
              </p:cNvSpPr>
              <p:nvPr/>
            </p:nvSpPr>
            <p:spPr bwMode="auto">
              <a:xfrm>
                <a:off x="839" y="2977"/>
                <a:ext cx="22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1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52" name="Rectangle 42"/>
              <p:cNvSpPr>
                <a:spLocks noChangeArrowheads="1"/>
              </p:cNvSpPr>
              <p:nvPr/>
            </p:nvSpPr>
            <p:spPr bwMode="auto">
              <a:xfrm>
                <a:off x="839" y="261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2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53" name="Rectangle 43"/>
              <p:cNvSpPr>
                <a:spLocks noChangeArrowheads="1"/>
              </p:cNvSpPr>
              <p:nvPr/>
            </p:nvSpPr>
            <p:spPr bwMode="auto">
              <a:xfrm>
                <a:off x="839" y="225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3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54" name="Rectangle 44"/>
              <p:cNvSpPr>
                <a:spLocks noChangeArrowheads="1"/>
              </p:cNvSpPr>
              <p:nvPr/>
            </p:nvSpPr>
            <p:spPr bwMode="auto">
              <a:xfrm>
                <a:off x="839" y="188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4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55" name="Rectangle 45"/>
              <p:cNvSpPr>
                <a:spLocks noChangeArrowheads="1"/>
              </p:cNvSpPr>
              <p:nvPr/>
            </p:nvSpPr>
            <p:spPr bwMode="auto">
              <a:xfrm>
                <a:off x="839" y="329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0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56" name="Rectangle 46"/>
              <p:cNvSpPr>
                <a:spLocks noChangeArrowheads="1"/>
              </p:cNvSpPr>
              <p:nvPr/>
            </p:nvSpPr>
            <p:spPr bwMode="auto">
              <a:xfrm>
                <a:off x="839" y="1525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5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57" name="Rectangle 47"/>
              <p:cNvSpPr>
                <a:spLocks noChangeArrowheads="1"/>
              </p:cNvSpPr>
              <p:nvPr/>
            </p:nvSpPr>
            <p:spPr bwMode="auto">
              <a:xfrm>
                <a:off x="839" y="116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6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58" name="Rectangle 48"/>
              <p:cNvSpPr>
                <a:spLocks noChangeArrowheads="1"/>
              </p:cNvSpPr>
              <p:nvPr/>
            </p:nvSpPr>
            <p:spPr bwMode="auto">
              <a:xfrm>
                <a:off x="839" y="8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7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</p:grpSp>
      </p:grpSp>
      <p:sp>
        <p:nvSpPr>
          <p:cNvPr id="65" name="Text Box 49"/>
          <p:cNvSpPr txBox="1">
            <a:spLocks noChangeArrowheads="1"/>
          </p:cNvSpPr>
          <p:nvPr/>
        </p:nvSpPr>
        <p:spPr bwMode="auto">
          <a:xfrm>
            <a:off x="6638037" y="1506451"/>
            <a:ext cx="15525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fi-FI" sz="2000">
                <a:latin typeface="+mn-lt"/>
                <a:cs typeface="Arial" charset="0"/>
              </a:rPr>
              <a:t>3bit </a:t>
            </a:r>
            <a:r>
              <a:rPr lang="fi-FI" sz="2000">
                <a:latin typeface="+mn-lt"/>
                <a:cs typeface="Arial" charset="0"/>
                <a:sym typeface="Wingdings" pitchFamily="2" charset="2"/>
              </a:rPr>
              <a:t> 2</a:t>
            </a:r>
            <a:r>
              <a:rPr lang="fi-FI" sz="2000" baseline="30000">
                <a:latin typeface="+mn-lt"/>
                <a:cs typeface="Arial" charset="0"/>
                <a:sym typeface="Wingdings" pitchFamily="2" charset="2"/>
              </a:rPr>
              <a:t>3</a:t>
            </a:r>
            <a:r>
              <a:rPr lang="fi-FI" sz="2000">
                <a:latin typeface="+mn-lt"/>
                <a:cs typeface="Arial" charset="0"/>
                <a:sym typeface="Wingdings" pitchFamily="2" charset="2"/>
              </a:rPr>
              <a:t> = 8</a:t>
            </a:r>
            <a:endParaRPr lang="en-US" sz="2000">
              <a:latin typeface="+mn-lt"/>
              <a:cs typeface="Arial" charset="0"/>
            </a:endParaRPr>
          </a:p>
        </p:txBody>
      </p:sp>
      <p:sp>
        <p:nvSpPr>
          <p:cNvPr id="66" name="Rectangle 50"/>
          <p:cNvSpPr>
            <a:spLocks noChangeArrowheads="1"/>
          </p:cNvSpPr>
          <p:nvPr/>
        </p:nvSpPr>
        <p:spPr bwMode="auto">
          <a:xfrm>
            <a:off x="5126737" y="5251364"/>
            <a:ext cx="8651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fi-FI" sz="1800">
                <a:latin typeface="+mn-lt"/>
                <a:cs typeface="Arial" charset="0"/>
              </a:rPr>
              <a:t>Aika (s)</a:t>
            </a:r>
            <a:endParaRPr lang="en-US" sz="1800">
              <a:latin typeface="+mn-lt"/>
              <a:cs typeface="Arial" charset="0"/>
            </a:endParaRPr>
          </a:p>
        </p:txBody>
      </p:sp>
      <p:grpSp>
        <p:nvGrpSpPr>
          <p:cNvPr id="67" name="Group 51"/>
          <p:cNvGrpSpPr>
            <a:grpSpLocks/>
          </p:cNvGrpSpPr>
          <p:nvPr/>
        </p:nvGrpSpPr>
        <p:grpSpPr bwMode="auto">
          <a:xfrm>
            <a:off x="2605787" y="3748002"/>
            <a:ext cx="5905500" cy="1296988"/>
            <a:chOff x="1111" y="2665"/>
            <a:chExt cx="3720" cy="817"/>
          </a:xfrm>
        </p:grpSpPr>
        <p:sp>
          <p:nvSpPr>
            <p:cNvPr id="68" name="AutoShape 52"/>
            <p:cNvSpPr>
              <a:spLocks noChangeArrowheads="1"/>
            </p:cNvSpPr>
            <p:nvPr/>
          </p:nvSpPr>
          <p:spPr bwMode="auto">
            <a:xfrm>
              <a:off x="1111" y="2999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69" name="AutoShape 53"/>
            <p:cNvSpPr>
              <a:spLocks noChangeArrowheads="1"/>
            </p:cNvSpPr>
            <p:nvPr/>
          </p:nvSpPr>
          <p:spPr bwMode="auto">
            <a:xfrm>
              <a:off x="1474" y="266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70" name="AutoShape 54"/>
            <p:cNvSpPr>
              <a:spLocks noChangeArrowheads="1"/>
            </p:cNvSpPr>
            <p:nvPr/>
          </p:nvSpPr>
          <p:spPr bwMode="auto">
            <a:xfrm>
              <a:off x="1837" y="266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71" name="AutoShape 55"/>
            <p:cNvSpPr>
              <a:spLocks noChangeArrowheads="1"/>
            </p:cNvSpPr>
            <p:nvPr/>
          </p:nvSpPr>
          <p:spPr bwMode="auto">
            <a:xfrm>
              <a:off x="2200" y="266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72" name="AutoShape 56"/>
            <p:cNvSpPr>
              <a:spLocks noChangeArrowheads="1"/>
            </p:cNvSpPr>
            <p:nvPr/>
          </p:nvSpPr>
          <p:spPr bwMode="auto">
            <a:xfrm>
              <a:off x="2562" y="266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73" name="AutoShape 57"/>
            <p:cNvSpPr>
              <a:spLocks noChangeArrowheads="1"/>
            </p:cNvSpPr>
            <p:nvPr/>
          </p:nvSpPr>
          <p:spPr bwMode="auto">
            <a:xfrm>
              <a:off x="2925" y="3028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74" name="AutoShape 58"/>
            <p:cNvSpPr>
              <a:spLocks noChangeArrowheads="1"/>
            </p:cNvSpPr>
            <p:nvPr/>
          </p:nvSpPr>
          <p:spPr bwMode="auto">
            <a:xfrm>
              <a:off x="3288" y="3028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75" name="AutoShape 59"/>
            <p:cNvSpPr>
              <a:spLocks noChangeArrowheads="1"/>
            </p:cNvSpPr>
            <p:nvPr/>
          </p:nvSpPr>
          <p:spPr bwMode="auto">
            <a:xfrm>
              <a:off x="4377" y="3391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76" name="AutoShape 60"/>
            <p:cNvSpPr>
              <a:spLocks noChangeArrowheads="1"/>
            </p:cNvSpPr>
            <p:nvPr/>
          </p:nvSpPr>
          <p:spPr bwMode="auto">
            <a:xfrm>
              <a:off x="4014" y="338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77" name="AutoShape 61"/>
            <p:cNvSpPr>
              <a:spLocks noChangeArrowheads="1"/>
            </p:cNvSpPr>
            <p:nvPr/>
          </p:nvSpPr>
          <p:spPr bwMode="auto">
            <a:xfrm>
              <a:off x="3651" y="338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78" name="AutoShape 62"/>
            <p:cNvSpPr>
              <a:spLocks noChangeArrowheads="1"/>
            </p:cNvSpPr>
            <p:nvPr/>
          </p:nvSpPr>
          <p:spPr bwMode="auto">
            <a:xfrm>
              <a:off x="4740" y="3028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</p:grpSp>
      <p:sp>
        <p:nvSpPr>
          <p:cNvPr id="79" name="Text Box 83"/>
          <p:cNvSpPr txBox="1">
            <a:spLocks noChangeArrowheads="1"/>
          </p:cNvSpPr>
          <p:nvPr/>
        </p:nvSpPr>
        <p:spPr bwMode="auto">
          <a:xfrm>
            <a:off x="5524227" y="955529"/>
            <a:ext cx="29322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fi-FI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1Hz </a:t>
            </a:r>
            <a:r>
              <a:rPr lang="fi-FI" sz="2000" b="1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sine</a:t>
            </a:r>
            <a:r>
              <a:rPr lang="fi-FI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: 10S/sec, 3bit</a:t>
            </a:r>
            <a:endParaRPr lang="en-GB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4F26E-0CFD-46EC-AA02-7BD8AE0E6712}"/>
              </a:ext>
            </a:extLst>
          </p:cNvPr>
          <p:cNvSpPr txBox="1"/>
          <p:nvPr/>
        </p:nvSpPr>
        <p:spPr>
          <a:xfrm>
            <a:off x="467544" y="1273324"/>
            <a:ext cx="9425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/>
              <a:t>Range?</a:t>
            </a:r>
            <a:endParaRPr lang="LID4096" sz="2000" b="1"/>
          </a:p>
        </p:txBody>
      </p:sp>
    </p:spTree>
    <p:extLst>
      <p:ext uri="{BB962C8B-B14F-4D97-AF65-F5344CB8AC3E}">
        <p14:creationId xmlns:p14="http://schemas.microsoft.com/office/powerpoint/2010/main" val="186304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/>
          </p:cNvSpPr>
          <p:nvPr/>
        </p:nvSpPr>
        <p:spPr bwMode="auto">
          <a:xfrm>
            <a:off x="2673387" y="17358"/>
            <a:ext cx="5761037" cy="5976664"/>
          </a:xfrm>
          <a:custGeom>
            <a:avLst/>
            <a:gdLst>
              <a:gd name="T0" fmla="*/ 0 w 3493"/>
              <a:gd name="T1" fmla="*/ 2124075 h 2760"/>
              <a:gd name="T2" fmla="*/ 1720229 w 3493"/>
              <a:gd name="T3" fmla="*/ 323850 h 2760"/>
              <a:gd name="T4" fmla="*/ 4189245 w 3493"/>
              <a:gd name="T5" fmla="*/ 4068763 h 2760"/>
              <a:gd name="T6" fmla="*/ 5761037 w 3493"/>
              <a:gd name="T7" fmla="*/ 2197100 h 2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93" h="2760">
                <a:moveTo>
                  <a:pt x="0" y="1338"/>
                </a:moveTo>
                <a:cubicBezTo>
                  <a:pt x="310" y="669"/>
                  <a:pt x="620" y="0"/>
                  <a:pt x="1043" y="204"/>
                </a:cubicBezTo>
                <a:cubicBezTo>
                  <a:pt x="1466" y="408"/>
                  <a:pt x="2132" y="2366"/>
                  <a:pt x="2540" y="2563"/>
                </a:cubicBezTo>
                <a:cubicBezTo>
                  <a:pt x="2948" y="2760"/>
                  <a:pt x="3220" y="2072"/>
                  <a:pt x="3493" y="1384"/>
                </a:cubicBezTo>
              </a:path>
            </a:pathLst>
          </a:custGeom>
          <a:noFill/>
          <a:ln w="9525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i-FI">
              <a:latin typeface="+mn-lt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673387" y="942920"/>
            <a:ext cx="5761037" cy="4032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i-FI">
              <a:latin typeface="+mn-lt"/>
            </a:endParaRP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3249649" y="942920"/>
            <a:ext cx="4608513" cy="4032250"/>
            <a:chOff x="1383" y="890"/>
            <a:chExt cx="2903" cy="2540"/>
          </a:xfrm>
        </p:grpSpPr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V="1">
              <a:off x="1383" y="890"/>
              <a:ext cx="0" cy="2540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flipV="1">
              <a:off x="1746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V="1">
              <a:off x="2109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flipH="1" flipV="1">
              <a:off x="2472" y="890"/>
              <a:ext cx="4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1" name="Line 15"/>
            <p:cNvSpPr>
              <a:spLocks noChangeShapeType="1"/>
            </p:cNvSpPr>
            <p:nvPr/>
          </p:nvSpPr>
          <p:spPr bwMode="auto">
            <a:xfrm flipV="1">
              <a:off x="2834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V="1">
              <a:off x="3197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 flipV="1">
              <a:off x="3560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 flipV="1">
              <a:off x="3923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 flipV="1">
              <a:off x="4286" y="890"/>
              <a:ext cx="0" cy="25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</p:grpSp>
      <p:grpSp>
        <p:nvGrpSpPr>
          <p:cNvPr id="16" name="Group 20"/>
          <p:cNvGrpSpPr>
            <a:grpSpLocks/>
          </p:cNvGrpSpPr>
          <p:nvPr/>
        </p:nvGrpSpPr>
        <p:grpSpPr bwMode="auto">
          <a:xfrm>
            <a:off x="2530512" y="4975170"/>
            <a:ext cx="6092825" cy="369887"/>
            <a:chOff x="930" y="3430"/>
            <a:chExt cx="3838" cy="233"/>
          </a:xfrm>
        </p:grpSpPr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930" y="3430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fi-FI" sz="1800">
                  <a:latin typeface="+mn-lt"/>
                  <a:cs typeface="Arial" charset="0"/>
                </a:rPr>
                <a:t>0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1202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0,1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1565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0,2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1927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0,3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2290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0,4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2653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0,5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3016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0,6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3379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0,7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3742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0,8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4105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0,9</a:t>
              </a:r>
              <a:endParaRPr lang="en-US" sz="1800">
                <a:latin typeface="+mn-lt"/>
                <a:cs typeface="Arial" charset="0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4468" y="343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i-FI" sz="1800">
                  <a:latin typeface="+mn-lt"/>
                  <a:cs typeface="Arial" charset="0"/>
                </a:rPr>
                <a:t>1,0</a:t>
              </a:r>
              <a:endParaRPr lang="en-US" sz="1800">
                <a:latin typeface="+mn-lt"/>
                <a:cs typeface="Arial" charset="0"/>
              </a:endParaRP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2386049" y="800045"/>
            <a:ext cx="6048375" cy="4325937"/>
            <a:chOff x="1610" y="845"/>
            <a:chExt cx="3810" cy="2725"/>
          </a:xfrm>
        </p:grpSpPr>
        <p:grpSp>
          <p:nvGrpSpPr>
            <p:cNvPr id="29" name="Group 33"/>
            <p:cNvGrpSpPr>
              <a:grpSpLocks/>
            </p:cNvGrpSpPr>
            <p:nvPr/>
          </p:nvGrpSpPr>
          <p:grpSpPr bwMode="auto">
            <a:xfrm>
              <a:off x="1791" y="1298"/>
              <a:ext cx="3629" cy="1815"/>
              <a:chOff x="1247" y="1298"/>
              <a:chExt cx="3538" cy="1815"/>
            </a:xfrm>
          </p:grpSpPr>
          <p:sp>
            <p:nvSpPr>
              <p:cNvPr id="39" name="Line 34"/>
              <p:cNvSpPr>
                <a:spLocks noChangeShapeType="1"/>
              </p:cNvSpPr>
              <p:nvPr/>
            </p:nvSpPr>
            <p:spPr bwMode="auto">
              <a:xfrm>
                <a:off x="1247" y="2024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40" name="Line 35"/>
              <p:cNvSpPr>
                <a:spLocks noChangeShapeType="1"/>
              </p:cNvSpPr>
              <p:nvPr/>
            </p:nvSpPr>
            <p:spPr bwMode="auto">
              <a:xfrm>
                <a:off x="1247" y="1661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41" name="Line 36"/>
              <p:cNvSpPr>
                <a:spLocks noChangeShapeType="1"/>
              </p:cNvSpPr>
              <p:nvPr/>
            </p:nvSpPr>
            <p:spPr bwMode="auto">
              <a:xfrm>
                <a:off x="1247" y="1298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42" name="Line 37"/>
              <p:cNvSpPr>
                <a:spLocks noChangeShapeType="1"/>
              </p:cNvSpPr>
              <p:nvPr/>
            </p:nvSpPr>
            <p:spPr bwMode="auto">
              <a:xfrm>
                <a:off x="1247" y="2387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43" name="Line 38"/>
              <p:cNvSpPr>
                <a:spLocks noChangeShapeType="1"/>
              </p:cNvSpPr>
              <p:nvPr/>
            </p:nvSpPr>
            <p:spPr bwMode="auto">
              <a:xfrm>
                <a:off x="1247" y="2750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44" name="Line 39"/>
              <p:cNvSpPr>
                <a:spLocks noChangeShapeType="1"/>
              </p:cNvSpPr>
              <p:nvPr/>
            </p:nvSpPr>
            <p:spPr bwMode="auto">
              <a:xfrm>
                <a:off x="1247" y="3113"/>
                <a:ext cx="3538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</p:grpSp>
        <p:grpSp>
          <p:nvGrpSpPr>
            <p:cNvPr id="30" name="Group 40"/>
            <p:cNvGrpSpPr>
              <a:grpSpLocks/>
            </p:cNvGrpSpPr>
            <p:nvPr/>
          </p:nvGrpSpPr>
          <p:grpSpPr bwMode="auto">
            <a:xfrm>
              <a:off x="1610" y="845"/>
              <a:ext cx="227" cy="2725"/>
              <a:chOff x="839" y="800"/>
              <a:chExt cx="227" cy="2725"/>
            </a:xfrm>
          </p:grpSpPr>
          <p:sp>
            <p:nvSpPr>
              <p:cNvPr id="31" name="Rectangle 41"/>
              <p:cNvSpPr>
                <a:spLocks noChangeArrowheads="1"/>
              </p:cNvSpPr>
              <p:nvPr/>
            </p:nvSpPr>
            <p:spPr bwMode="auto">
              <a:xfrm>
                <a:off x="839" y="2977"/>
                <a:ext cx="22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1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2" name="Rectangle 42"/>
              <p:cNvSpPr>
                <a:spLocks noChangeArrowheads="1"/>
              </p:cNvSpPr>
              <p:nvPr/>
            </p:nvSpPr>
            <p:spPr bwMode="auto">
              <a:xfrm>
                <a:off x="839" y="261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2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3" name="Rectangle 43"/>
              <p:cNvSpPr>
                <a:spLocks noChangeArrowheads="1"/>
              </p:cNvSpPr>
              <p:nvPr/>
            </p:nvSpPr>
            <p:spPr bwMode="auto">
              <a:xfrm>
                <a:off x="839" y="225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3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4" name="Rectangle 44"/>
              <p:cNvSpPr>
                <a:spLocks noChangeArrowheads="1"/>
              </p:cNvSpPr>
              <p:nvPr/>
            </p:nvSpPr>
            <p:spPr bwMode="auto">
              <a:xfrm>
                <a:off x="839" y="188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4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5" name="Rectangle 45"/>
              <p:cNvSpPr>
                <a:spLocks noChangeArrowheads="1"/>
              </p:cNvSpPr>
              <p:nvPr/>
            </p:nvSpPr>
            <p:spPr bwMode="auto">
              <a:xfrm>
                <a:off x="839" y="329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0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6" name="Rectangle 46"/>
              <p:cNvSpPr>
                <a:spLocks noChangeArrowheads="1"/>
              </p:cNvSpPr>
              <p:nvPr/>
            </p:nvSpPr>
            <p:spPr bwMode="auto">
              <a:xfrm>
                <a:off x="839" y="1525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5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7" name="Rectangle 47"/>
              <p:cNvSpPr>
                <a:spLocks noChangeArrowheads="1"/>
              </p:cNvSpPr>
              <p:nvPr/>
            </p:nvSpPr>
            <p:spPr bwMode="auto">
              <a:xfrm>
                <a:off x="839" y="116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6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  <p:sp>
            <p:nvSpPr>
              <p:cNvPr id="38" name="Rectangle 48"/>
              <p:cNvSpPr>
                <a:spLocks noChangeArrowheads="1"/>
              </p:cNvSpPr>
              <p:nvPr/>
            </p:nvSpPr>
            <p:spPr bwMode="auto">
              <a:xfrm>
                <a:off x="839" y="8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i-FI" sz="1800">
                    <a:latin typeface="+mn-lt"/>
                    <a:cs typeface="Arial" charset="0"/>
                  </a:rPr>
                  <a:t>7</a:t>
                </a:r>
                <a:endParaRPr lang="en-US" sz="1800">
                  <a:latin typeface="+mn-lt"/>
                  <a:cs typeface="Arial" charset="0"/>
                </a:endParaRPr>
              </a:p>
            </p:txBody>
          </p:sp>
        </p:grpSp>
      </p:grp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6634199" y="1519182"/>
            <a:ext cx="15525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fi-FI" sz="2000">
                <a:latin typeface="+mn-lt"/>
                <a:cs typeface="Arial" charset="0"/>
              </a:rPr>
              <a:t>3bit </a:t>
            </a:r>
            <a:r>
              <a:rPr lang="fi-FI" sz="2000">
                <a:latin typeface="+mn-lt"/>
                <a:cs typeface="Arial" charset="0"/>
                <a:sym typeface="Wingdings" pitchFamily="2" charset="2"/>
              </a:rPr>
              <a:t> 2</a:t>
            </a:r>
            <a:r>
              <a:rPr lang="fi-FI" sz="2000" baseline="30000">
                <a:latin typeface="+mn-lt"/>
                <a:cs typeface="Arial" charset="0"/>
                <a:sym typeface="Wingdings" pitchFamily="2" charset="2"/>
              </a:rPr>
              <a:t>3</a:t>
            </a:r>
            <a:r>
              <a:rPr lang="fi-FI" sz="2000">
                <a:latin typeface="+mn-lt"/>
                <a:cs typeface="Arial" charset="0"/>
                <a:sym typeface="Wingdings" pitchFamily="2" charset="2"/>
              </a:rPr>
              <a:t> = 8</a:t>
            </a:r>
            <a:endParaRPr lang="en-US" sz="2000">
              <a:latin typeface="+mn-lt"/>
              <a:cs typeface="Arial" charset="0"/>
            </a:endParaRPr>
          </a:p>
        </p:txBody>
      </p:sp>
      <p:sp>
        <p:nvSpPr>
          <p:cNvPr id="46" name="Rectangle 50"/>
          <p:cNvSpPr>
            <a:spLocks noChangeArrowheads="1"/>
          </p:cNvSpPr>
          <p:nvPr/>
        </p:nvSpPr>
        <p:spPr bwMode="auto">
          <a:xfrm>
            <a:off x="5122899" y="5264095"/>
            <a:ext cx="8651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fi-FI" sz="1800">
                <a:latin typeface="+mn-lt"/>
                <a:cs typeface="Arial" charset="0"/>
              </a:rPr>
              <a:t>Aika (s)</a:t>
            </a:r>
            <a:endParaRPr lang="en-US" sz="1800">
              <a:latin typeface="+mn-lt"/>
              <a:cs typeface="Arial" charset="0"/>
            </a:endParaRPr>
          </a:p>
        </p:txBody>
      </p:sp>
      <p:grpSp>
        <p:nvGrpSpPr>
          <p:cNvPr id="47" name="Group 51"/>
          <p:cNvGrpSpPr>
            <a:grpSpLocks/>
          </p:cNvGrpSpPr>
          <p:nvPr/>
        </p:nvGrpSpPr>
        <p:grpSpPr bwMode="auto">
          <a:xfrm>
            <a:off x="2601949" y="871482"/>
            <a:ext cx="5905500" cy="4176713"/>
            <a:chOff x="1111" y="845"/>
            <a:chExt cx="3720" cy="2631"/>
          </a:xfrm>
        </p:grpSpPr>
        <p:sp>
          <p:nvSpPr>
            <p:cNvPr id="48" name="AutoShape 52"/>
            <p:cNvSpPr>
              <a:spLocks noChangeArrowheads="1"/>
            </p:cNvSpPr>
            <p:nvPr/>
          </p:nvSpPr>
          <p:spPr bwMode="auto">
            <a:xfrm>
              <a:off x="1111" y="1933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49" name="AutoShape 53"/>
            <p:cNvSpPr>
              <a:spLocks noChangeArrowheads="1"/>
            </p:cNvSpPr>
            <p:nvPr/>
          </p:nvSpPr>
          <p:spPr bwMode="auto">
            <a:xfrm>
              <a:off x="1474" y="1207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0" name="AutoShape 54"/>
            <p:cNvSpPr>
              <a:spLocks noChangeArrowheads="1"/>
            </p:cNvSpPr>
            <p:nvPr/>
          </p:nvSpPr>
          <p:spPr bwMode="auto">
            <a:xfrm>
              <a:off x="1837" y="84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1" name="AutoShape 55"/>
            <p:cNvSpPr>
              <a:spLocks noChangeArrowheads="1"/>
            </p:cNvSpPr>
            <p:nvPr/>
          </p:nvSpPr>
          <p:spPr bwMode="auto">
            <a:xfrm>
              <a:off x="2200" y="84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2" name="AutoShape 56"/>
            <p:cNvSpPr>
              <a:spLocks noChangeArrowheads="1"/>
            </p:cNvSpPr>
            <p:nvPr/>
          </p:nvSpPr>
          <p:spPr bwMode="auto">
            <a:xfrm>
              <a:off x="2562" y="1207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3" name="AutoShape 57"/>
            <p:cNvSpPr>
              <a:spLocks noChangeArrowheads="1"/>
            </p:cNvSpPr>
            <p:nvPr/>
          </p:nvSpPr>
          <p:spPr bwMode="auto">
            <a:xfrm>
              <a:off x="2925" y="1933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4" name="AutoShape 58"/>
            <p:cNvSpPr>
              <a:spLocks noChangeArrowheads="1"/>
            </p:cNvSpPr>
            <p:nvPr/>
          </p:nvSpPr>
          <p:spPr bwMode="auto">
            <a:xfrm>
              <a:off x="3289" y="3007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5" name="AutoShape 59"/>
            <p:cNvSpPr>
              <a:spLocks noChangeArrowheads="1"/>
            </p:cNvSpPr>
            <p:nvPr/>
          </p:nvSpPr>
          <p:spPr bwMode="auto">
            <a:xfrm>
              <a:off x="4377" y="3371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6" name="AutoShape 60"/>
            <p:cNvSpPr>
              <a:spLocks noChangeArrowheads="1"/>
            </p:cNvSpPr>
            <p:nvPr/>
          </p:nvSpPr>
          <p:spPr bwMode="auto">
            <a:xfrm>
              <a:off x="4014" y="338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7" name="AutoShape 61"/>
            <p:cNvSpPr>
              <a:spLocks noChangeArrowheads="1"/>
            </p:cNvSpPr>
            <p:nvPr/>
          </p:nvSpPr>
          <p:spPr bwMode="auto">
            <a:xfrm>
              <a:off x="3651" y="3385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58" name="AutoShape 62"/>
            <p:cNvSpPr>
              <a:spLocks noChangeArrowheads="1"/>
            </p:cNvSpPr>
            <p:nvPr/>
          </p:nvSpPr>
          <p:spPr bwMode="auto">
            <a:xfrm>
              <a:off x="4740" y="2296"/>
              <a:ext cx="91" cy="91"/>
            </a:xfrm>
            <a:prstGeom prst="star5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</p:grpSp>
      <p:grpSp>
        <p:nvGrpSpPr>
          <p:cNvPr id="59" name="Group 63"/>
          <p:cNvGrpSpPr>
            <a:grpSpLocks/>
          </p:cNvGrpSpPr>
          <p:nvPr/>
        </p:nvGrpSpPr>
        <p:grpSpPr bwMode="auto">
          <a:xfrm>
            <a:off x="2674081" y="942920"/>
            <a:ext cx="5761037" cy="4035425"/>
            <a:chOff x="1156" y="890"/>
            <a:chExt cx="3629" cy="2542"/>
          </a:xfrm>
        </p:grpSpPr>
        <p:grpSp>
          <p:nvGrpSpPr>
            <p:cNvPr id="60" name="Group 64"/>
            <p:cNvGrpSpPr>
              <a:grpSpLocks/>
            </p:cNvGrpSpPr>
            <p:nvPr/>
          </p:nvGrpSpPr>
          <p:grpSpPr bwMode="auto">
            <a:xfrm>
              <a:off x="1156" y="890"/>
              <a:ext cx="2540" cy="2540"/>
              <a:chOff x="1156" y="890"/>
              <a:chExt cx="2540" cy="2540"/>
            </a:xfrm>
          </p:grpSpPr>
          <p:grpSp>
            <p:nvGrpSpPr>
              <p:cNvPr id="65" name="Group 65"/>
              <p:cNvGrpSpPr>
                <a:grpSpLocks/>
              </p:cNvGrpSpPr>
              <p:nvPr/>
            </p:nvGrpSpPr>
            <p:grpSpPr bwMode="auto">
              <a:xfrm>
                <a:off x="1156" y="890"/>
                <a:ext cx="726" cy="1089"/>
                <a:chOff x="1156" y="890"/>
                <a:chExt cx="726" cy="1089"/>
              </a:xfrm>
            </p:grpSpPr>
            <p:sp>
              <p:nvSpPr>
                <p:cNvPr id="75" name="Line 66"/>
                <p:cNvSpPr>
                  <a:spLocks noChangeShapeType="1"/>
                </p:cNvSpPr>
                <p:nvPr/>
              </p:nvSpPr>
              <p:spPr bwMode="auto">
                <a:xfrm>
                  <a:off x="1156" y="1979"/>
                  <a:ext cx="3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  <p:sp>
              <p:nvSpPr>
                <p:cNvPr id="76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1519" y="1253"/>
                  <a:ext cx="0" cy="72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  <p:sp>
              <p:nvSpPr>
                <p:cNvPr id="77" name="Line 68"/>
                <p:cNvSpPr>
                  <a:spLocks noChangeShapeType="1"/>
                </p:cNvSpPr>
                <p:nvPr/>
              </p:nvSpPr>
              <p:spPr bwMode="auto">
                <a:xfrm>
                  <a:off x="1519" y="1253"/>
                  <a:ext cx="36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  <p:sp>
              <p:nvSpPr>
                <p:cNvPr id="78" name="Line 69"/>
                <p:cNvSpPr>
                  <a:spLocks noChangeShapeType="1"/>
                </p:cNvSpPr>
                <p:nvPr/>
              </p:nvSpPr>
              <p:spPr bwMode="auto">
                <a:xfrm>
                  <a:off x="1882" y="890"/>
                  <a:ext cx="0" cy="36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i-FI">
                    <a:latin typeface="+mn-lt"/>
                  </a:endParaRPr>
                </a:p>
              </p:txBody>
            </p:sp>
          </p:grpSp>
          <p:sp>
            <p:nvSpPr>
              <p:cNvPr id="66" name="Line 70"/>
              <p:cNvSpPr>
                <a:spLocks noChangeShapeType="1"/>
              </p:cNvSpPr>
              <p:nvPr/>
            </p:nvSpPr>
            <p:spPr bwMode="auto">
              <a:xfrm>
                <a:off x="1882" y="890"/>
                <a:ext cx="3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67" name="Line 71"/>
              <p:cNvSpPr>
                <a:spLocks noChangeShapeType="1"/>
              </p:cNvSpPr>
              <p:nvPr/>
            </p:nvSpPr>
            <p:spPr bwMode="auto">
              <a:xfrm>
                <a:off x="2245" y="890"/>
                <a:ext cx="3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68" name="Line 72"/>
              <p:cNvSpPr>
                <a:spLocks noChangeShapeType="1"/>
              </p:cNvSpPr>
              <p:nvPr/>
            </p:nvSpPr>
            <p:spPr bwMode="auto">
              <a:xfrm>
                <a:off x="2608" y="890"/>
                <a:ext cx="0" cy="3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69" name="Line 73"/>
              <p:cNvSpPr>
                <a:spLocks noChangeShapeType="1"/>
              </p:cNvSpPr>
              <p:nvPr/>
            </p:nvSpPr>
            <p:spPr bwMode="auto">
              <a:xfrm>
                <a:off x="2608" y="1253"/>
                <a:ext cx="3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70" name="Line 74"/>
              <p:cNvSpPr>
                <a:spLocks noChangeShapeType="1"/>
              </p:cNvSpPr>
              <p:nvPr/>
            </p:nvSpPr>
            <p:spPr bwMode="auto">
              <a:xfrm>
                <a:off x="2971" y="1253"/>
                <a:ext cx="0" cy="72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71" name="Line 75"/>
              <p:cNvSpPr>
                <a:spLocks noChangeShapeType="1"/>
              </p:cNvSpPr>
              <p:nvPr/>
            </p:nvSpPr>
            <p:spPr bwMode="auto">
              <a:xfrm>
                <a:off x="2971" y="1979"/>
                <a:ext cx="3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72" name="Line 76"/>
              <p:cNvSpPr>
                <a:spLocks noChangeShapeType="1"/>
              </p:cNvSpPr>
              <p:nvPr/>
            </p:nvSpPr>
            <p:spPr bwMode="auto">
              <a:xfrm>
                <a:off x="3334" y="1979"/>
                <a:ext cx="0" cy="105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73" name="Line 77"/>
              <p:cNvSpPr>
                <a:spLocks noChangeShapeType="1"/>
              </p:cNvSpPr>
              <p:nvPr/>
            </p:nvSpPr>
            <p:spPr bwMode="auto">
              <a:xfrm>
                <a:off x="3334" y="3068"/>
                <a:ext cx="36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  <p:sp>
            <p:nvSpPr>
              <p:cNvPr id="74" name="Line 78"/>
              <p:cNvSpPr>
                <a:spLocks noChangeShapeType="1"/>
              </p:cNvSpPr>
              <p:nvPr/>
            </p:nvSpPr>
            <p:spPr bwMode="auto">
              <a:xfrm>
                <a:off x="3694" y="3067"/>
                <a:ext cx="2" cy="3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i-FI">
                  <a:latin typeface="+mn-lt"/>
                </a:endParaRPr>
              </a:p>
            </p:txBody>
          </p:sp>
        </p:grpSp>
        <p:sp>
          <p:nvSpPr>
            <p:cNvPr id="61" name="Line 79"/>
            <p:cNvSpPr>
              <a:spLocks noChangeShapeType="1"/>
            </p:cNvSpPr>
            <p:nvPr/>
          </p:nvSpPr>
          <p:spPr bwMode="auto">
            <a:xfrm flipV="1">
              <a:off x="4422" y="3429"/>
              <a:ext cx="0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62" name="Line 80"/>
            <p:cNvSpPr>
              <a:spLocks noChangeShapeType="1"/>
            </p:cNvSpPr>
            <p:nvPr/>
          </p:nvSpPr>
          <p:spPr bwMode="auto">
            <a:xfrm>
              <a:off x="3696" y="3430"/>
              <a:ext cx="7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63" name="Line 81"/>
            <p:cNvSpPr>
              <a:spLocks noChangeShapeType="1"/>
            </p:cNvSpPr>
            <p:nvPr/>
          </p:nvSpPr>
          <p:spPr bwMode="auto">
            <a:xfrm>
              <a:off x="4422" y="3432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  <p:sp>
          <p:nvSpPr>
            <p:cNvPr id="64" name="Line 82"/>
            <p:cNvSpPr>
              <a:spLocks noChangeShapeType="1"/>
            </p:cNvSpPr>
            <p:nvPr/>
          </p:nvSpPr>
          <p:spPr bwMode="auto">
            <a:xfrm flipV="1">
              <a:off x="4785" y="2341"/>
              <a:ext cx="0" cy="10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i-FI">
                <a:latin typeface="+mn-lt"/>
              </a:endParaRPr>
            </a:p>
          </p:txBody>
        </p:sp>
      </p:grpSp>
      <p:sp>
        <p:nvSpPr>
          <p:cNvPr id="79" name="Text Box 83"/>
          <p:cNvSpPr txBox="1">
            <a:spLocks noChangeArrowheads="1"/>
          </p:cNvSpPr>
          <p:nvPr/>
        </p:nvSpPr>
        <p:spPr bwMode="auto">
          <a:xfrm>
            <a:off x="5561049" y="974610"/>
            <a:ext cx="29322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fi-FI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1Hz </a:t>
            </a:r>
            <a:r>
              <a:rPr lang="fi-FI" sz="2000" b="1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sine</a:t>
            </a:r>
            <a:r>
              <a:rPr lang="fi-FI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: 10S/sec, 3bit</a:t>
            </a:r>
            <a:endParaRPr lang="en-GB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6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Sampling frequency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72419"/>
            <a:ext cx="2341563" cy="175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572419"/>
            <a:ext cx="2492375" cy="18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572419"/>
            <a:ext cx="2341563" cy="185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116013" y="3517107"/>
            <a:ext cx="21605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fi-FI" altLang="fi-FI" sz="1600" err="1">
                <a:solidFill>
                  <a:schemeClr val="tx1"/>
                </a:solidFill>
                <a:latin typeface="+mn-lt"/>
              </a:rPr>
              <a:t>Sampling</a:t>
            </a:r>
            <a:endParaRPr lang="en-US" altLang="fi-FI" sz="16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635375" y="3517107"/>
            <a:ext cx="2160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i-FI" sz="1600" err="1">
                <a:latin typeface="+mn-lt"/>
              </a:rPr>
              <a:t>Generated</a:t>
            </a:r>
            <a:r>
              <a:rPr lang="fi-FI" sz="1600">
                <a:latin typeface="+mn-lt"/>
              </a:rPr>
              <a:t> </a:t>
            </a:r>
            <a:r>
              <a:rPr lang="fi-FI" sz="1600" err="1">
                <a:latin typeface="+mn-lt"/>
              </a:rPr>
              <a:t>signal</a:t>
            </a:r>
            <a:endParaRPr lang="en-US" sz="1600">
              <a:latin typeface="+mn-lt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877050" y="3590132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i-FI" sz="1600">
                <a:solidFill>
                  <a:srgbClr val="CC0000"/>
                </a:solidFill>
                <a:latin typeface="+mn-lt"/>
              </a:rPr>
              <a:t>!!??</a:t>
            </a:r>
            <a:endParaRPr lang="en-US" sz="1600">
              <a:solidFill>
                <a:srgbClr val="CC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Effects of sampling rate vs. signal frequency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4"/>
          </p:nvPr>
        </p:nvSpPr>
        <p:spPr>
          <a:xfrm>
            <a:off x="468314" y="4258871"/>
            <a:ext cx="8207374" cy="470837"/>
          </a:xfrm>
        </p:spPr>
        <p:txBody>
          <a:bodyPr/>
          <a:lstStyle/>
          <a:p>
            <a:r>
              <a:rPr lang="fi-FI" i="1" err="1"/>
              <a:t>f</a:t>
            </a:r>
            <a:r>
              <a:rPr lang="fi-FI" baseline="-25000" err="1"/>
              <a:t>s</a:t>
            </a:r>
            <a:r>
              <a:rPr lang="fi-FI"/>
              <a:t>=1000 Hz							</a:t>
            </a:r>
            <a:r>
              <a:rPr lang="fi-FI" i="1" err="1"/>
              <a:t>f</a:t>
            </a:r>
            <a:r>
              <a:rPr lang="fi-FI" baseline="-25000" err="1"/>
              <a:t>s</a:t>
            </a:r>
            <a:r>
              <a:rPr lang="fi-FI"/>
              <a:t>=10 Hz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08535"/>
            <a:ext cx="4173317" cy="29034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03232"/>
            <a:ext cx="4188560" cy="29140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68909" y="1561356"/>
            <a:ext cx="26468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Aliased!</a:t>
            </a:r>
          </a:p>
        </p:txBody>
      </p:sp>
    </p:spTree>
    <p:extLst>
      <p:ext uri="{BB962C8B-B14F-4D97-AF65-F5344CB8AC3E}">
        <p14:creationId xmlns:p14="http://schemas.microsoft.com/office/powerpoint/2010/main" val="100810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to Prevent Aliasing</a:t>
            </a:r>
            <a:br>
              <a:rPr lang="en-US"/>
            </a:br>
            <a:r>
              <a:rPr lang="en-US" sz="3200" i="1" err="1"/>
              <a:t>Nyquist</a:t>
            </a:r>
            <a:r>
              <a:rPr lang="en-US" sz="3200" i="1"/>
              <a:t> Theorem</a:t>
            </a:r>
            <a:endParaRPr lang="fi-FI" i="1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err="1"/>
              <a:t>Frequency</a:t>
            </a:r>
            <a:endParaRPr lang="fi-FI"/>
          </a:p>
          <a:p>
            <a:pPr lvl="1"/>
            <a:r>
              <a:rPr lang="en-US"/>
              <a:t>To accurately represent the frequency of your original signal…</a:t>
            </a:r>
          </a:p>
          <a:p>
            <a:pPr lvl="2"/>
            <a:r>
              <a:rPr lang="en-US"/>
              <a:t>You must sample at </a:t>
            </a:r>
            <a:r>
              <a:rPr lang="en-US" u="sng"/>
              <a:t>greater than 2 times the maximum frequency </a:t>
            </a:r>
            <a:r>
              <a:rPr lang="en-US"/>
              <a:t>component of your signal</a:t>
            </a:r>
          </a:p>
          <a:p>
            <a:pPr lvl="2"/>
            <a:endParaRPr lang="en-US"/>
          </a:p>
          <a:p>
            <a:r>
              <a:rPr lang="fi-FI" err="1"/>
              <a:t>Shape</a:t>
            </a:r>
            <a:endParaRPr lang="fi-FI"/>
          </a:p>
          <a:p>
            <a:pPr lvl="1"/>
            <a:r>
              <a:rPr lang="en-US"/>
              <a:t>To accurately represent the shape of your original signal…</a:t>
            </a:r>
          </a:p>
          <a:p>
            <a:pPr lvl="2"/>
            <a:r>
              <a:rPr lang="en-US"/>
              <a:t>You must sample between </a:t>
            </a:r>
            <a:r>
              <a:rPr lang="en-US" u="sng"/>
              <a:t>5–10 times greater than the maximum frequency </a:t>
            </a:r>
            <a:r>
              <a:rPr lang="en-US"/>
              <a:t>component of your signal .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7836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/>
              <a:t>Common Signal Conditioning for Voltage Measurements</a:t>
            </a:r>
            <a:endParaRPr lang="fi-FI" sz="4800"/>
          </a:p>
        </p:txBody>
      </p:sp>
    </p:spTree>
    <p:extLst>
      <p:ext uri="{BB962C8B-B14F-4D97-AF65-F5344CB8AC3E}">
        <p14:creationId xmlns:p14="http://schemas.microsoft.com/office/powerpoint/2010/main" val="2505887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Conditioning Signals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Signal conditioning improves a signal that is difficult for your DAQ device to measure</a:t>
            </a:r>
          </a:p>
          <a:p>
            <a:r>
              <a:rPr lang="en-US"/>
              <a:t>Signal conditioning is not always required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17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41476"/>
            <a:ext cx="3046501" cy="166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956" y="2641476"/>
            <a:ext cx="3046501" cy="1663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9930" y="4413028"/>
            <a:ext cx="262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/>
              <a:t>Noisy, Low-Level Signal</a:t>
            </a:r>
          </a:p>
        </p:txBody>
      </p:sp>
      <p:sp>
        <p:nvSpPr>
          <p:cNvPr id="9" name="Rectangle 8"/>
          <p:cNvSpPr/>
          <p:nvPr/>
        </p:nvSpPr>
        <p:spPr>
          <a:xfrm>
            <a:off x="5218262" y="4374621"/>
            <a:ext cx="2723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err="1"/>
              <a:t>Filtered</a:t>
            </a:r>
            <a:r>
              <a:rPr lang="fi-FI"/>
              <a:t>, </a:t>
            </a:r>
            <a:r>
              <a:rPr lang="fi-FI" err="1"/>
              <a:t>Amplified</a:t>
            </a:r>
            <a:r>
              <a:rPr lang="fi-FI"/>
              <a:t> </a:t>
            </a:r>
            <a:r>
              <a:rPr lang="fi-FI" err="1"/>
              <a:t>Signal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0298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Amplification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Used on low-level signals</a:t>
            </a:r>
          </a:p>
          <a:p>
            <a:r>
              <a:rPr lang="en-US"/>
              <a:t>Maximizes use of analog-to-digital converter (ADC) range and increases accuracy</a:t>
            </a:r>
          </a:p>
          <a:p>
            <a:r>
              <a:rPr lang="en-US"/>
              <a:t>Increases signal-to-noise ratio (SNR)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18</a:t>
            </a:fld>
            <a:endParaRPr lang="fi-FI"/>
          </a:p>
        </p:txBody>
      </p:sp>
      <p:sp>
        <p:nvSpPr>
          <p:cNvPr id="11" name="Freeform 10"/>
          <p:cNvSpPr/>
          <p:nvPr/>
        </p:nvSpPr>
        <p:spPr>
          <a:xfrm>
            <a:off x="1851680" y="3466653"/>
            <a:ext cx="1280160" cy="673534"/>
          </a:xfrm>
          <a:custGeom>
            <a:avLst/>
            <a:gdLst>
              <a:gd name="connsiteX0" fmla="*/ 0 w 1280160"/>
              <a:gd name="connsiteY0" fmla="*/ 315893 h 673534"/>
              <a:gd name="connsiteX1" fmla="*/ 166255 w 1280160"/>
              <a:gd name="connsiteY1" fmla="*/ 665027 h 673534"/>
              <a:gd name="connsiteX2" fmla="*/ 590204 w 1280160"/>
              <a:gd name="connsiteY2" fmla="*/ 9 h 673534"/>
              <a:gd name="connsiteX3" fmla="*/ 955964 w 1280160"/>
              <a:gd name="connsiteY3" fmla="*/ 648402 h 673534"/>
              <a:gd name="connsiteX4" fmla="*/ 1280160 w 1280160"/>
              <a:gd name="connsiteY4" fmla="*/ 307580 h 673534"/>
              <a:gd name="connsiteX5" fmla="*/ 1280160 w 1280160"/>
              <a:gd name="connsiteY5" fmla="*/ 307580 h 6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0160" h="673534">
                <a:moveTo>
                  <a:pt x="0" y="315893"/>
                </a:moveTo>
                <a:cubicBezTo>
                  <a:pt x="33944" y="516783"/>
                  <a:pt x="67888" y="717674"/>
                  <a:pt x="166255" y="665027"/>
                </a:cubicBezTo>
                <a:cubicBezTo>
                  <a:pt x="264622" y="612380"/>
                  <a:pt x="458586" y="2780"/>
                  <a:pt x="590204" y="9"/>
                </a:cubicBezTo>
                <a:cubicBezTo>
                  <a:pt x="721822" y="-2762"/>
                  <a:pt x="840971" y="597140"/>
                  <a:pt x="955964" y="648402"/>
                </a:cubicBezTo>
                <a:cubicBezTo>
                  <a:pt x="1070957" y="699664"/>
                  <a:pt x="1280160" y="307580"/>
                  <a:pt x="1280160" y="307580"/>
                </a:cubicBezTo>
                <a:lnTo>
                  <a:pt x="1280160" y="307580"/>
                </a:lnTo>
              </a:path>
            </a:pathLst>
          </a:cu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Freeform 11"/>
          <p:cNvSpPr/>
          <p:nvPr/>
        </p:nvSpPr>
        <p:spPr>
          <a:xfrm>
            <a:off x="5596096" y="3001516"/>
            <a:ext cx="1280160" cy="1603808"/>
          </a:xfrm>
          <a:custGeom>
            <a:avLst/>
            <a:gdLst>
              <a:gd name="connsiteX0" fmla="*/ 0 w 1280160"/>
              <a:gd name="connsiteY0" fmla="*/ 315893 h 673534"/>
              <a:gd name="connsiteX1" fmla="*/ 166255 w 1280160"/>
              <a:gd name="connsiteY1" fmla="*/ 665027 h 673534"/>
              <a:gd name="connsiteX2" fmla="*/ 590204 w 1280160"/>
              <a:gd name="connsiteY2" fmla="*/ 9 h 673534"/>
              <a:gd name="connsiteX3" fmla="*/ 955964 w 1280160"/>
              <a:gd name="connsiteY3" fmla="*/ 648402 h 673534"/>
              <a:gd name="connsiteX4" fmla="*/ 1280160 w 1280160"/>
              <a:gd name="connsiteY4" fmla="*/ 307580 h 673534"/>
              <a:gd name="connsiteX5" fmla="*/ 1280160 w 1280160"/>
              <a:gd name="connsiteY5" fmla="*/ 307580 h 6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0160" h="673534">
                <a:moveTo>
                  <a:pt x="0" y="315893"/>
                </a:moveTo>
                <a:cubicBezTo>
                  <a:pt x="33944" y="516783"/>
                  <a:pt x="67888" y="717674"/>
                  <a:pt x="166255" y="665027"/>
                </a:cubicBezTo>
                <a:cubicBezTo>
                  <a:pt x="264622" y="612380"/>
                  <a:pt x="458586" y="2780"/>
                  <a:pt x="590204" y="9"/>
                </a:cubicBezTo>
                <a:cubicBezTo>
                  <a:pt x="721822" y="-2762"/>
                  <a:pt x="840971" y="597140"/>
                  <a:pt x="955964" y="648402"/>
                </a:cubicBezTo>
                <a:cubicBezTo>
                  <a:pt x="1070957" y="699664"/>
                  <a:pt x="1280160" y="307580"/>
                  <a:pt x="1280160" y="307580"/>
                </a:cubicBezTo>
                <a:lnTo>
                  <a:pt x="1280160" y="307580"/>
                </a:lnTo>
              </a:path>
            </a:pathLst>
          </a:cu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312685"/>
            <a:ext cx="1773700" cy="10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51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Attenuation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1249609"/>
            <a:ext cx="8207374" cy="3336083"/>
          </a:xfrm>
        </p:spPr>
        <p:txBody>
          <a:bodyPr/>
          <a:lstStyle/>
          <a:p>
            <a:r>
              <a:rPr lang="en-US"/>
              <a:t>Decreases the input signal amplitude to fit within the range of the DAQ device</a:t>
            </a:r>
          </a:p>
          <a:p>
            <a:r>
              <a:rPr lang="en-US"/>
              <a:t>Necessary when input signal voltages are beyond the range of the DAQ device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19</a:t>
            </a:fld>
            <a:endParaRPr lang="fi-FI"/>
          </a:p>
        </p:txBody>
      </p:sp>
      <p:sp>
        <p:nvSpPr>
          <p:cNvPr id="6" name="Freeform 5"/>
          <p:cNvSpPr/>
          <p:nvPr/>
        </p:nvSpPr>
        <p:spPr>
          <a:xfrm>
            <a:off x="5596096" y="3466653"/>
            <a:ext cx="1280160" cy="673534"/>
          </a:xfrm>
          <a:custGeom>
            <a:avLst/>
            <a:gdLst>
              <a:gd name="connsiteX0" fmla="*/ 0 w 1280160"/>
              <a:gd name="connsiteY0" fmla="*/ 315893 h 673534"/>
              <a:gd name="connsiteX1" fmla="*/ 166255 w 1280160"/>
              <a:gd name="connsiteY1" fmla="*/ 665027 h 673534"/>
              <a:gd name="connsiteX2" fmla="*/ 590204 w 1280160"/>
              <a:gd name="connsiteY2" fmla="*/ 9 h 673534"/>
              <a:gd name="connsiteX3" fmla="*/ 955964 w 1280160"/>
              <a:gd name="connsiteY3" fmla="*/ 648402 h 673534"/>
              <a:gd name="connsiteX4" fmla="*/ 1280160 w 1280160"/>
              <a:gd name="connsiteY4" fmla="*/ 307580 h 673534"/>
              <a:gd name="connsiteX5" fmla="*/ 1280160 w 1280160"/>
              <a:gd name="connsiteY5" fmla="*/ 307580 h 6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0160" h="673534">
                <a:moveTo>
                  <a:pt x="0" y="315893"/>
                </a:moveTo>
                <a:cubicBezTo>
                  <a:pt x="33944" y="516783"/>
                  <a:pt x="67888" y="717674"/>
                  <a:pt x="166255" y="665027"/>
                </a:cubicBezTo>
                <a:cubicBezTo>
                  <a:pt x="264622" y="612380"/>
                  <a:pt x="458586" y="2780"/>
                  <a:pt x="590204" y="9"/>
                </a:cubicBezTo>
                <a:cubicBezTo>
                  <a:pt x="721822" y="-2762"/>
                  <a:pt x="840971" y="597140"/>
                  <a:pt x="955964" y="648402"/>
                </a:cubicBezTo>
                <a:cubicBezTo>
                  <a:pt x="1070957" y="699664"/>
                  <a:pt x="1280160" y="307580"/>
                  <a:pt x="1280160" y="307580"/>
                </a:cubicBezTo>
                <a:lnTo>
                  <a:pt x="1280160" y="307580"/>
                </a:lnTo>
              </a:path>
            </a:pathLst>
          </a:cu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Freeform 6"/>
          <p:cNvSpPr/>
          <p:nvPr/>
        </p:nvSpPr>
        <p:spPr>
          <a:xfrm>
            <a:off x="1835696" y="3001516"/>
            <a:ext cx="1280160" cy="1603808"/>
          </a:xfrm>
          <a:custGeom>
            <a:avLst/>
            <a:gdLst>
              <a:gd name="connsiteX0" fmla="*/ 0 w 1280160"/>
              <a:gd name="connsiteY0" fmla="*/ 315893 h 673534"/>
              <a:gd name="connsiteX1" fmla="*/ 166255 w 1280160"/>
              <a:gd name="connsiteY1" fmla="*/ 665027 h 673534"/>
              <a:gd name="connsiteX2" fmla="*/ 590204 w 1280160"/>
              <a:gd name="connsiteY2" fmla="*/ 9 h 673534"/>
              <a:gd name="connsiteX3" fmla="*/ 955964 w 1280160"/>
              <a:gd name="connsiteY3" fmla="*/ 648402 h 673534"/>
              <a:gd name="connsiteX4" fmla="*/ 1280160 w 1280160"/>
              <a:gd name="connsiteY4" fmla="*/ 307580 h 673534"/>
              <a:gd name="connsiteX5" fmla="*/ 1280160 w 1280160"/>
              <a:gd name="connsiteY5" fmla="*/ 307580 h 67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0160" h="673534">
                <a:moveTo>
                  <a:pt x="0" y="315893"/>
                </a:moveTo>
                <a:cubicBezTo>
                  <a:pt x="33944" y="516783"/>
                  <a:pt x="67888" y="717674"/>
                  <a:pt x="166255" y="665027"/>
                </a:cubicBezTo>
                <a:cubicBezTo>
                  <a:pt x="264622" y="612380"/>
                  <a:pt x="458586" y="2780"/>
                  <a:pt x="590204" y="9"/>
                </a:cubicBezTo>
                <a:cubicBezTo>
                  <a:pt x="721822" y="-2762"/>
                  <a:pt x="840971" y="597140"/>
                  <a:pt x="955964" y="648402"/>
                </a:cubicBezTo>
                <a:cubicBezTo>
                  <a:pt x="1070957" y="699664"/>
                  <a:pt x="1280160" y="307580"/>
                  <a:pt x="1280160" y="307580"/>
                </a:cubicBezTo>
                <a:lnTo>
                  <a:pt x="1280160" y="307580"/>
                </a:lnTo>
              </a:path>
            </a:pathLst>
          </a:cu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44" y="2917650"/>
            <a:ext cx="1446063" cy="159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>
          <a:xfrm>
            <a:off x="444598" y="169848"/>
            <a:ext cx="4763163" cy="899617"/>
          </a:xfrm>
        </p:spPr>
        <p:txBody>
          <a:bodyPr/>
          <a:lstStyle/>
          <a:p>
            <a:r>
              <a:rPr lang="en-US" sz="3330"/>
              <a:t>Mechatronic machine - subsystems</a:t>
            </a:r>
            <a:endParaRPr lang="fi-FI" sz="333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886305" y="1931530"/>
            <a:ext cx="1481328" cy="411480"/>
          </a:xfrm>
          <a:prstGeom prst="flowChartMagneticDrum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err="1">
                <a:solidFill>
                  <a:schemeClr val="bg1"/>
                </a:solidFill>
                <a:latin typeface="BellGothic BT" pitchFamily="34" charset="0"/>
              </a:rPr>
              <a:t>Sensors</a:t>
            </a:r>
            <a:endParaRPr lang="en-GB">
              <a:solidFill>
                <a:schemeClr val="bg1"/>
              </a:solidFill>
              <a:latin typeface="BellGothic BT" pitchFamily="34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86305" y="2908795"/>
            <a:ext cx="1481328" cy="411480"/>
          </a:xfrm>
          <a:prstGeom prst="flowChartMagneticDrum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err="1">
                <a:solidFill>
                  <a:schemeClr val="bg1"/>
                </a:solidFill>
                <a:latin typeface="BellGothic BT" pitchFamily="34" charset="0"/>
              </a:rPr>
              <a:t>Actuators</a:t>
            </a:r>
            <a:endParaRPr lang="en-GB">
              <a:solidFill>
                <a:schemeClr val="bg1"/>
              </a:solidFill>
              <a:latin typeface="BellGothic B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55280" y="1931530"/>
            <a:ext cx="1139286" cy="41148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sz="1094" err="1">
                <a:solidFill>
                  <a:schemeClr val="bg1"/>
                </a:solidFill>
                <a:latin typeface="BellGothic BT" pitchFamily="34" charset="0"/>
              </a:rPr>
              <a:t>Signal</a:t>
            </a:r>
            <a:endParaRPr lang="fi-FI" sz="1094">
              <a:solidFill>
                <a:schemeClr val="bg1"/>
              </a:solidFill>
              <a:latin typeface="BellGothic BT" pitchFamily="34" charset="0"/>
            </a:endParaRPr>
          </a:p>
          <a:p>
            <a:pPr>
              <a:defRPr/>
            </a:pPr>
            <a:r>
              <a:rPr lang="fi-FI" sz="1094" err="1">
                <a:solidFill>
                  <a:schemeClr val="bg1"/>
                </a:solidFill>
                <a:latin typeface="BellGothic BT" pitchFamily="34" charset="0"/>
              </a:rPr>
              <a:t>processing</a:t>
            </a:r>
            <a:endParaRPr lang="en-GB" sz="1094">
              <a:solidFill>
                <a:schemeClr val="bg1"/>
              </a:solidFill>
              <a:latin typeface="BellGothic BT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55280" y="2908795"/>
            <a:ext cx="1139286" cy="41148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sz="1094">
                <a:solidFill>
                  <a:schemeClr val="bg1"/>
                </a:solidFill>
                <a:latin typeface="BellGothic BT" pitchFamily="34" charset="0"/>
              </a:rPr>
              <a:t>Controller</a:t>
            </a:r>
            <a:endParaRPr lang="en-GB" sz="1094">
              <a:solidFill>
                <a:schemeClr val="bg1"/>
              </a:solidFill>
              <a:latin typeface="BellGothic BT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127475" y="1230293"/>
            <a:ext cx="1310306" cy="257175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sz="1944" err="1">
                <a:solidFill>
                  <a:schemeClr val="bg1"/>
                </a:solidFill>
                <a:latin typeface="BellGothic BT" pitchFamily="34" charset="0"/>
              </a:rPr>
              <a:t>Controlling</a:t>
            </a:r>
            <a:endParaRPr lang="fi-FI" sz="1944">
              <a:solidFill>
                <a:schemeClr val="bg1"/>
              </a:solidFill>
              <a:latin typeface="BellGothic BT" pitchFamily="34" charset="0"/>
            </a:endParaRPr>
          </a:p>
          <a:p>
            <a:pPr>
              <a:defRPr/>
            </a:pPr>
            <a:r>
              <a:rPr lang="fi-FI" sz="1944" err="1">
                <a:solidFill>
                  <a:schemeClr val="bg1"/>
                </a:solidFill>
                <a:latin typeface="BellGothic BT" pitchFamily="34" charset="0"/>
              </a:rPr>
              <a:t>computer</a:t>
            </a:r>
            <a:endParaRPr lang="en-GB" sz="1944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736952" y="1442897"/>
            <a:ext cx="1879950" cy="565785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sz="1944">
                <a:solidFill>
                  <a:schemeClr val="bg1"/>
                </a:solidFill>
                <a:latin typeface="BellGothic BT" pitchFamily="34" charset="0"/>
              </a:rPr>
              <a:t>User </a:t>
            </a:r>
            <a:r>
              <a:rPr lang="fi-FI" sz="1944" err="1">
                <a:solidFill>
                  <a:schemeClr val="bg1"/>
                </a:solidFill>
                <a:latin typeface="BellGothic BT" pitchFamily="34" charset="0"/>
              </a:rPr>
              <a:t>Interface</a:t>
            </a:r>
            <a:endParaRPr lang="en-GB" sz="1944">
              <a:solidFill>
                <a:schemeClr val="bg1"/>
              </a:solidFill>
              <a:latin typeface="BellGothic BT" pitchFamily="34" charset="0"/>
            </a:endParaRPr>
          </a:p>
        </p:txBody>
      </p:sp>
      <p:cxnSp>
        <p:nvCxnSpPr>
          <p:cNvPr id="12" name="AutoShape 11"/>
          <p:cNvCxnSpPr>
            <a:cxnSpLocks noChangeShapeType="1"/>
          </p:cNvCxnSpPr>
          <p:nvPr/>
        </p:nvCxnSpPr>
        <p:spPr bwMode="auto">
          <a:xfrm>
            <a:off x="2344487" y="2137270"/>
            <a:ext cx="61722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4"/>
          <p:cNvCxnSpPr>
            <a:cxnSpLocks noChangeShapeType="1"/>
          </p:cNvCxnSpPr>
          <p:nvPr/>
        </p:nvCxnSpPr>
        <p:spPr bwMode="auto">
          <a:xfrm flipH="1">
            <a:off x="2344487" y="3114535"/>
            <a:ext cx="61722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15"/>
          <p:cNvCxnSpPr>
            <a:cxnSpLocks noChangeShapeType="1"/>
            <a:stCxn id="10" idx="0"/>
            <a:endCxn id="11" idx="0"/>
          </p:cNvCxnSpPr>
          <p:nvPr/>
        </p:nvCxnSpPr>
        <p:spPr bwMode="auto">
          <a:xfrm rot="16200000" flipH="1">
            <a:off x="6623475" y="389447"/>
            <a:ext cx="212604" cy="1894298"/>
          </a:xfrm>
          <a:prstGeom prst="bentConnector3">
            <a:avLst>
              <a:gd name="adj1" fmla="val -96771"/>
            </a:avLst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6"/>
          <p:cNvCxnSpPr>
            <a:cxnSpLocks noChangeShapeType="1"/>
            <a:stCxn id="6" idx="3"/>
            <a:endCxn id="10" idx="1"/>
          </p:cNvCxnSpPr>
          <p:nvPr/>
        </p:nvCxnSpPr>
        <p:spPr bwMode="auto">
          <a:xfrm>
            <a:off x="4094564" y="2137270"/>
            <a:ext cx="1032911" cy="378899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7"/>
          <p:cNvCxnSpPr>
            <a:cxnSpLocks noChangeShapeType="1"/>
            <a:endCxn id="9" idx="3"/>
          </p:cNvCxnSpPr>
          <p:nvPr/>
        </p:nvCxnSpPr>
        <p:spPr bwMode="auto">
          <a:xfrm rot="10800000">
            <a:off x="4094564" y="3114537"/>
            <a:ext cx="1032911" cy="18010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6710" y="1725790"/>
            <a:ext cx="2050971" cy="2593607"/>
          </a:xfrm>
          <a:prstGeom prst="rect">
            <a:avLst/>
          </a:prstGeom>
          <a:noFill/>
          <a:ln w="28575">
            <a:solidFill>
              <a:srgbClr val="0041AD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ts val="6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ts val="4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ts val="4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ts val="4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fi-FI" altLang="fi-FI" sz="1458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711627" y="3606216"/>
            <a:ext cx="2022458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ts val="6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ts val="4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ts val="4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ts val="4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620" err="1">
                <a:solidFill>
                  <a:srgbClr val="0041AD"/>
                </a:solidFill>
                <a:latin typeface="BellGothic BT" pitchFamily="34" charset="0"/>
              </a:rPr>
              <a:t>Affect</a:t>
            </a:r>
            <a:r>
              <a:rPr lang="fi-FI" altLang="fi-FI" sz="1620">
                <a:solidFill>
                  <a:srgbClr val="0041AD"/>
                </a:solidFill>
                <a:latin typeface="BellGothic BT" pitchFamily="34" charset="0"/>
              </a:rPr>
              <a:t> and </a:t>
            </a:r>
            <a:r>
              <a:rPr lang="fi-FI" altLang="fi-FI" sz="1620" err="1">
                <a:solidFill>
                  <a:srgbClr val="0041AD"/>
                </a:solidFill>
                <a:latin typeface="BellGothic BT" pitchFamily="34" charset="0"/>
              </a:rPr>
              <a:t>sense</a:t>
            </a:r>
            <a:r>
              <a:rPr lang="fi-FI" altLang="fi-FI" sz="1620">
                <a:solidFill>
                  <a:srgbClr val="0041AD"/>
                </a:solidFill>
                <a:latin typeface="BellGothic BT" pitchFamily="34" charset="0"/>
              </a:rPr>
              <a:t> </a:t>
            </a:r>
            <a:r>
              <a:rPr lang="fi-FI" altLang="fi-FI" sz="1620" err="1">
                <a:solidFill>
                  <a:srgbClr val="0041AD"/>
                </a:solidFill>
                <a:latin typeface="BellGothic BT" pitchFamily="34" charset="0"/>
              </a:rPr>
              <a:t>the</a:t>
            </a:r>
            <a:r>
              <a:rPr lang="fi-FI" altLang="fi-FI" sz="1620">
                <a:solidFill>
                  <a:srgbClr val="0041AD"/>
                </a:solidFill>
                <a:latin typeface="BellGothic BT" pitchFamily="34" charset="0"/>
              </a:rPr>
              <a:t> </a:t>
            </a:r>
            <a:r>
              <a:rPr lang="fi-FI" altLang="fi-FI" sz="1620" err="1">
                <a:solidFill>
                  <a:srgbClr val="0041AD"/>
                </a:solidFill>
                <a:latin typeface="BellGothic BT" pitchFamily="34" charset="0"/>
              </a:rPr>
              <a:t>physical</a:t>
            </a:r>
            <a:r>
              <a:rPr lang="fi-FI" altLang="fi-FI" sz="1620">
                <a:solidFill>
                  <a:srgbClr val="0041AD"/>
                </a:solidFill>
                <a:latin typeface="BellGothic BT" pitchFamily="34" charset="0"/>
              </a:rPr>
              <a:t> </a:t>
            </a:r>
            <a:r>
              <a:rPr lang="fi-FI" altLang="fi-FI" sz="1620" err="1">
                <a:solidFill>
                  <a:srgbClr val="0041AD"/>
                </a:solidFill>
                <a:latin typeface="BellGothic BT" pitchFamily="34" charset="0"/>
              </a:rPr>
              <a:t>world</a:t>
            </a:r>
            <a:endParaRPr lang="en-GB" altLang="fi-FI" sz="1620">
              <a:solidFill>
                <a:srgbClr val="0041AD"/>
              </a:solidFill>
              <a:latin typeface="BellGothic BT" pitchFamily="34" charset="0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auto">
          <a:xfrm>
            <a:off x="711628" y="2754641"/>
            <a:ext cx="3561873" cy="720090"/>
          </a:xfrm>
          <a:prstGeom prst="rect">
            <a:avLst/>
          </a:prstGeom>
          <a:noFill/>
          <a:ln w="57150">
            <a:solidFill>
              <a:srgbClr val="FC202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GB">
              <a:latin typeface="Times New Roman" pitchFamily="18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11628" y="1796078"/>
            <a:ext cx="3561873" cy="720090"/>
          </a:xfrm>
          <a:prstGeom prst="rect">
            <a:avLst/>
          </a:prstGeom>
          <a:noFill/>
          <a:ln w="57150">
            <a:solidFill>
              <a:srgbClr val="FC202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GB">
              <a:latin typeface="Times New Roman" pitchFamily="18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736952" y="2513741"/>
            <a:ext cx="1879950" cy="565785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sz="1944" err="1">
                <a:solidFill>
                  <a:schemeClr val="bg1"/>
                </a:solidFill>
                <a:latin typeface="BellGothic BT" pitchFamily="34" charset="0"/>
              </a:rPr>
              <a:t>Communication</a:t>
            </a:r>
            <a:endParaRPr lang="en-GB" sz="1944">
              <a:solidFill>
                <a:schemeClr val="bg1"/>
              </a:solidFill>
              <a:latin typeface="BellGothic BT" pitchFamily="34" charset="0"/>
            </a:endParaRPr>
          </a:p>
          <a:p>
            <a:pPr>
              <a:defRPr/>
            </a:pPr>
            <a:r>
              <a:rPr lang="en-GB" sz="1944">
                <a:solidFill>
                  <a:schemeClr val="bg1"/>
                </a:solidFill>
                <a:latin typeface="BellGothic BT" pitchFamily="34" charset="0"/>
              </a:rPr>
              <a:t>(Bus, </a:t>
            </a:r>
            <a:r>
              <a:rPr lang="en-GB" sz="1944" err="1">
                <a:solidFill>
                  <a:schemeClr val="bg1"/>
                </a:solidFill>
                <a:latin typeface="BellGothic BT" pitchFamily="34" charset="0"/>
              </a:rPr>
              <a:t>IoT</a:t>
            </a:r>
            <a:r>
              <a:rPr lang="en-GB" sz="1944">
                <a:solidFill>
                  <a:schemeClr val="bg1"/>
                </a:solidFill>
                <a:latin typeface="BellGothic BT" pitchFamily="34" charset="0"/>
              </a:rPr>
              <a:t>, 5G)</a:t>
            </a:r>
            <a:endParaRPr lang="fi-FI" sz="1944">
              <a:solidFill>
                <a:schemeClr val="bg1"/>
              </a:solidFill>
              <a:latin typeface="BellGothic BT" pitchFamily="34" charset="0"/>
            </a:endParaRPr>
          </a:p>
        </p:txBody>
      </p:sp>
      <p:cxnSp>
        <p:nvCxnSpPr>
          <p:cNvPr id="50" name="AutoShape 15"/>
          <p:cNvCxnSpPr>
            <a:cxnSpLocks noChangeShapeType="1"/>
            <a:stCxn id="10" idx="2"/>
            <a:endCxn id="43" idx="2"/>
          </p:cNvCxnSpPr>
          <p:nvPr/>
        </p:nvCxnSpPr>
        <p:spPr bwMode="auto">
          <a:xfrm rot="5400000" flipH="1" flipV="1">
            <a:off x="6368518" y="2493637"/>
            <a:ext cx="722516" cy="1894298"/>
          </a:xfrm>
          <a:prstGeom prst="bentConnector3">
            <a:avLst>
              <a:gd name="adj1" fmla="val -28475"/>
            </a:avLst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AutoShape 15"/>
          <p:cNvCxnSpPr>
            <a:cxnSpLocks noChangeShapeType="1"/>
            <a:stCxn id="43" idx="0"/>
            <a:endCxn id="11" idx="2"/>
          </p:cNvCxnSpPr>
          <p:nvPr/>
        </p:nvCxnSpPr>
        <p:spPr bwMode="auto">
          <a:xfrm rot="5400000" flipH="1" flipV="1">
            <a:off x="7424398" y="2261213"/>
            <a:ext cx="505059" cy="1143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>
          <a:xfrm flipH="1">
            <a:off x="8183553" y="3079527"/>
            <a:ext cx="1" cy="12398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04176" y="4367829"/>
            <a:ext cx="1182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Other systems and machines</a:t>
            </a:r>
            <a:endParaRPr lang="fi-FI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3B5601-6CC5-4A88-B8B7-440CD7C26FC6}"/>
              </a:ext>
            </a:extLst>
          </p:cNvPr>
          <p:cNvSpPr/>
          <p:nvPr/>
        </p:nvSpPr>
        <p:spPr>
          <a:xfrm rot="5400000">
            <a:off x="3118247" y="-797063"/>
            <a:ext cx="1218590" cy="5698511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0E710-0161-4F0C-B2BC-5B3933C1148B}"/>
              </a:ext>
            </a:extLst>
          </p:cNvPr>
          <p:cNvSpPr/>
          <p:nvPr/>
        </p:nvSpPr>
        <p:spPr>
          <a:xfrm>
            <a:off x="1925706" y="4531686"/>
            <a:ext cx="918102" cy="779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084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Filtering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Filters remove unwanted noise from a measured signal and block unwanted frequencies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20</a:t>
            </a:fld>
            <a:endParaRPr lang="fi-F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70" y="2205294"/>
            <a:ext cx="2741850" cy="10842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70" y="3505572"/>
            <a:ext cx="2741850" cy="10842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647" y="2182268"/>
            <a:ext cx="2759758" cy="1091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695" y="3459205"/>
            <a:ext cx="2759758" cy="1091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732394"/>
            <a:ext cx="1979712" cy="11089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5891" y="2496879"/>
            <a:ext cx="72008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1400" b="1"/>
              <a:t>Time</a:t>
            </a:r>
          </a:p>
          <a:p>
            <a:r>
              <a:rPr lang="fi-FI" sz="1400" b="1"/>
              <a:t>domain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504" y="3732147"/>
            <a:ext cx="9785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1400" b="1" err="1"/>
              <a:t>Frequency</a:t>
            </a:r>
            <a:endParaRPr lang="fi-FI" sz="1400" b="1"/>
          </a:p>
          <a:p>
            <a:r>
              <a:rPr lang="fi-FI" sz="1400" b="1"/>
              <a:t>domain</a:t>
            </a:r>
          </a:p>
        </p:txBody>
      </p:sp>
    </p:spTree>
    <p:extLst>
      <p:ext uri="{BB962C8B-B14F-4D97-AF65-F5344CB8AC3E}">
        <p14:creationId xmlns:p14="http://schemas.microsoft.com/office/powerpoint/2010/main" val="288510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Low</a:t>
            </a:r>
            <a:r>
              <a:rPr lang="fi-FI"/>
              <a:t> </a:t>
            </a:r>
            <a:r>
              <a:rPr lang="fi-FI" err="1"/>
              <a:t>pass</a:t>
            </a:r>
            <a:r>
              <a:rPr lang="fi-FI"/>
              <a:t> </a:t>
            </a:r>
            <a:r>
              <a:rPr lang="fi-FI" err="1"/>
              <a:t>filter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/>
              <a:t>Passband = low frequencies</a:t>
            </a:r>
          </a:p>
          <a:p>
            <a:r>
              <a:rPr lang="fi-FI"/>
              <a:t>Stopband = high frequencies</a:t>
            </a:r>
          </a:p>
          <a:p>
            <a:r>
              <a:rPr lang="fi-FI"/>
              <a:t>Cutoff frequency</a:t>
            </a:r>
          </a:p>
          <a:p>
            <a:pPr lvl="2"/>
            <a:r>
              <a:rPr lang="fi-FI"/>
              <a:t>Amplitude -3 dB i.e. gain ~0.7</a:t>
            </a:r>
            <a:endParaRPr lang="fi-FI" sz="2400"/>
          </a:p>
          <a:p>
            <a:r>
              <a:rPr lang="fi-FI" err="1"/>
              <a:t>Example</a:t>
            </a:r>
            <a:r>
              <a:rPr lang="fi-FI"/>
              <a:t>: RC </a:t>
            </a:r>
            <a:r>
              <a:rPr lang="fi-FI" err="1"/>
              <a:t>filter</a:t>
            </a:r>
            <a:endParaRPr lang="fi-FI"/>
          </a:p>
          <a:p>
            <a:pPr lvl="2"/>
            <a:r>
              <a:rPr lang="fi-FI"/>
              <a:t>1st order low pass filter</a:t>
            </a:r>
          </a:p>
          <a:p>
            <a:pPr lvl="2"/>
            <a:r>
              <a:rPr lang="fi-FI"/>
              <a:t>Simple to implement, not very effective</a:t>
            </a:r>
          </a:p>
          <a:p>
            <a:pPr lvl="2"/>
            <a:r>
              <a:rPr lang="fi-FI"/>
              <a:t>1 resistor, 1 </a:t>
            </a:r>
            <a:r>
              <a:rPr lang="fi-FI" err="1"/>
              <a:t>capacitor</a:t>
            </a:r>
            <a:endParaRPr lang="fi-FI"/>
          </a:p>
          <a:p>
            <a:pPr lvl="2"/>
            <a:r>
              <a:rPr lang="fi-FI" err="1"/>
              <a:t>Cut</a:t>
            </a:r>
            <a:r>
              <a:rPr lang="fi-FI"/>
              <a:t> </a:t>
            </a:r>
            <a:r>
              <a:rPr lang="fi-FI" err="1"/>
              <a:t>off</a:t>
            </a:r>
            <a:r>
              <a:rPr lang="fi-FI"/>
              <a:t> </a:t>
            </a:r>
            <a:r>
              <a:rPr lang="fi-FI" err="1"/>
              <a:t>frequency</a:t>
            </a:r>
            <a:r>
              <a:rPr lang="fi-FI"/>
              <a:t>:</a:t>
            </a:r>
          </a:p>
          <a:p>
            <a:pPr lvl="2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21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111318"/>
            <a:ext cx="2771800" cy="1552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09" y="795089"/>
            <a:ext cx="3728942" cy="2145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0EA54-B4A4-4A67-919E-9E9BEDE74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4297660"/>
            <a:ext cx="1979997" cy="53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38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01" y="695094"/>
            <a:ext cx="10672991" cy="4320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0495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00" y="695094"/>
            <a:ext cx="10672991" cy="4320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8071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Fourier </a:t>
            </a:r>
            <a:r>
              <a:rPr lang="fi-FI" err="1"/>
              <a:t>transform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err="1"/>
              <a:t>Decomposing</a:t>
            </a:r>
            <a:r>
              <a:rPr lang="fi-FI"/>
              <a:t> a </a:t>
            </a:r>
            <a:r>
              <a:rPr lang="fi-FI" err="1"/>
              <a:t>signal</a:t>
            </a:r>
            <a:r>
              <a:rPr lang="fi-FI"/>
              <a:t> into </a:t>
            </a:r>
            <a:r>
              <a:rPr lang="fi-FI" err="1"/>
              <a:t>its</a:t>
            </a:r>
            <a:r>
              <a:rPr lang="fi-FI"/>
              <a:t> </a:t>
            </a:r>
            <a:r>
              <a:rPr lang="fi-FI" err="1"/>
              <a:t>sinusoidal</a:t>
            </a:r>
            <a:r>
              <a:rPr lang="fi-FI"/>
              <a:t> </a:t>
            </a:r>
            <a:r>
              <a:rPr lang="fi-FI" err="1"/>
              <a:t>frequency</a:t>
            </a:r>
            <a:r>
              <a:rPr lang="fi-FI"/>
              <a:t> </a:t>
            </a:r>
            <a:r>
              <a:rPr lang="fi-FI" err="1"/>
              <a:t>components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49157" name="Text Box 9"/>
          <p:cNvSpPr txBox="1">
            <a:spLocks noChangeArrowheads="1"/>
          </p:cNvSpPr>
          <p:nvPr/>
        </p:nvSpPr>
        <p:spPr bwMode="auto">
          <a:xfrm>
            <a:off x="1357313" y="4464845"/>
            <a:ext cx="23903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ts val="6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ts val="4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ts val="4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ts val="4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800">
                <a:solidFill>
                  <a:srgbClr val="CC0099"/>
                </a:solidFill>
                <a:latin typeface="BellGothic BT" pitchFamily="34" charset="0"/>
              </a:rPr>
              <a:t>Signal in time domain</a:t>
            </a:r>
            <a:endParaRPr lang="en-US" altLang="fi-FI" sz="1800">
              <a:solidFill>
                <a:srgbClr val="CC0099"/>
              </a:solidFill>
              <a:latin typeface="BellGothic BT" pitchFamily="34" charset="0"/>
            </a:endParaRPr>
          </a:p>
        </p:txBody>
      </p:sp>
      <p:sp>
        <p:nvSpPr>
          <p:cNvPr id="49158" name="Text Box 10"/>
          <p:cNvSpPr txBox="1">
            <a:spLocks noChangeArrowheads="1"/>
          </p:cNvSpPr>
          <p:nvPr/>
        </p:nvSpPr>
        <p:spPr bwMode="auto">
          <a:xfrm>
            <a:off x="5435601" y="4478074"/>
            <a:ext cx="29674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ts val="6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ts val="4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ts val="4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ts val="4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800">
                <a:solidFill>
                  <a:srgbClr val="008000"/>
                </a:solidFill>
                <a:latin typeface="BellGothic BT" pitchFamily="34" charset="0"/>
              </a:rPr>
              <a:t>Signal in frequency domain</a:t>
            </a:r>
            <a:endParaRPr lang="en-US" altLang="fi-FI" sz="1800">
              <a:solidFill>
                <a:srgbClr val="008000"/>
              </a:solidFill>
              <a:latin typeface="BellGothic BT" pitchFamily="34" charset="0"/>
            </a:endParaRPr>
          </a:p>
        </p:txBody>
      </p:sp>
      <p:pic>
        <p:nvPicPr>
          <p:cNvPr id="1028" name="Picture 4" descr="Why does a sinusoidal signal in the time domain have two frequency  responses in the frequency domain? - Quora">
            <a:extLst>
              <a:ext uri="{FF2B5EF4-FFF2-40B4-BE49-F238E27FC236}">
                <a16:creationId xmlns:a16="http://schemas.microsoft.com/office/drawing/2014/main" id="{C1F7F976-F5F5-4A18-A324-B1F227449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2560" r="3553" b="52548"/>
          <a:stretch/>
        </p:blipFill>
        <p:spPr bwMode="auto">
          <a:xfrm>
            <a:off x="401370" y="2397804"/>
            <a:ext cx="3816397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y does a sinusoidal signal in the time domain have two frequency  responses in the frequency domain? - Quora">
            <a:extLst>
              <a:ext uri="{FF2B5EF4-FFF2-40B4-BE49-F238E27FC236}">
                <a16:creationId xmlns:a16="http://schemas.microsoft.com/office/drawing/2014/main" id="{BCEA4821-3FE3-47E4-BF7A-0B0568A60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47740" r="2055" b="1981"/>
          <a:stretch/>
        </p:blipFill>
        <p:spPr bwMode="auto">
          <a:xfrm>
            <a:off x="4644008" y="2290950"/>
            <a:ext cx="3912005" cy="143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8CCF2A-E78D-4414-A318-72CE06AA8647}"/>
              </a:ext>
            </a:extLst>
          </p:cNvPr>
          <p:cNvCxnSpPr/>
          <p:nvPr/>
        </p:nvCxnSpPr>
        <p:spPr>
          <a:xfrm>
            <a:off x="4932040" y="2641476"/>
            <a:ext cx="1656184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8D0E25-BBE0-4D89-B9B3-E11CD1FBCF26}"/>
              </a:ext>
            </a:extLst>
          </p:cNvPr>
          <p:cNvCxnSpPr/>
          <p:nvPr/>
        </p:nvCxnSpPr>
        <p:spPr>
          <a:xfrm>
            <a:off x="684000" y="2689200"/>
            <a:ext cx="1656184" cy="0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75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5">
            <a:extLst>
              <a:ext uri="{FF2B5EF4-FFF2-40B4-BE49-F238E27FC236}">
                <a16:creationId xmlns:a16="http://schemas.microsoft.com/office/drawing/2014/main" id="{4AA5458D-9759-423E-89A3-E2C146423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" y="2159000"/>
            <a:ext cx="7302500" cy="2857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GB" altLang="fi-FI" sz="2000">
              <a:latin typeface="Times New Roman" panose="02020603050405020304" pitchFamily="18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45C1DC51-6CB0-4AB1-B513-DC727465D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925" y="222250"/>
            <a:ext cx="7414964" cy="952500"/>
          </a:xfrm>
        </p:spPr>
        <p:txBody>
          <a:bodyPr/>
          <a:lstStyle/>
          <a:p>
            <a:pPr>
              <a:defRPr/>
            </a:pPr>
            <a:r>
              <a:rPr lang="en-US" altLang="fi-FI"/>
              <a:t>Frequency domain analysis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5E51A032-E313-4C6C-B3E6-AE975802303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8453" y="1034909"/>
            <a:ext cx="7142436" cy="862542"/>
          </a:xfrm>
        </p:spPr>
        <p:txBody>
          <a:bodyPr/>
          <a:lstStyle/>
          <a:p>
            <a:r>
              <a:rPr lang="en-US" altLang="fi-FI" sz="1667"/>
              <a:t>Can be done easily using for example </a:t>
            </a:r>
            <a:r>
              <a:rPr lang="en-US" altLang="fi-FI" sz="1667" err="1"/>
              <a:t>Matlab</a:t>
            </a:r>
            <a:r>
              <a:rPr lang="en-US" altLang="fi-FI" sz="1667"/>
              <a:t> built-in function </a:t>
            </a:r>
            <a:r>
              <a:rPr lang="en-US" altLang="fi-FI" sz="1667" err="1"/>
              <a:t>fft</a:t>
            </a:r>
            <a:r>
              <a:rPr lang="en-US" altLang="fi-FI" sz="1667"/>
              <a:t>() </a:t>
            </a:r>
          </a:p>
          <a:p>
            <a:r>
              <a:rPr lang="en-US" altLang="fi-FI" sz="1667"/>
              <a:t>FFT = Fast Fourier Transform</a:t>
            </a:r>
          </a:p>
        </p:txBody>
      </p:sp>
      <p:graphicFrame>
        <p:nvGraphicFramePr>
          <p:cNvPr id="68618" name="Object 10">
            <a:extLst>
              <a:ext uri="{FF2B5EF4-FFF2-40B4-BE49-F238E27FC236}">
                <a16:creationId xmlns:a16="http://schemas.microsoft.com/office/drawing/2014/main" id="{FFB2F988-E4D6-48A4-8FF9-848AECBEB9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79925" y="3189288"/>
          <a:ext cx="21050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14400" imgH="914400" progId="CorelDraw.Graphic.7">
                  <p:embed/>
                </p:oleObj>
              </mc:Choice>
              <mc:Fallback>
                <p:oleObj name="CorelDRAW" r:id="rId3" imgW="914400" imgH="914400" progId="CorelDraw.Graphic.7">
                  <p:embed/>
                  <p:pic>
                    <p:nvPicPr>
                      <p:cNvPr id="68618" name="Object 10">
                        <a:extLst>
                          <a:ext uri="{FF2B5EF4-FFF2-40B4-BE49-F238E27FC236}">
                            <a16:creationId xmlns:a16="http://schemas.microsoft.com/office/drawing/2014/main" id="{FFB2F988-E4D6-48A4-8FF9-848AECBEB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925" y="3189288"/>
                        <a:ext cx="2105025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9" name="Object 11">
            <a:extLst>
              <a:ext uri="{FF2B5EF4-FFF2-40B4-BE49-F238E27FC236}">
                <a16:creationId xmlns:a16="http://schemas.microsoft.com/office/drawing/2014/main" id="{A5D83887-2B57-4394-879F-719F0AE6EA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6011" y="3727980"/>
          <a:ext cx="2091531" cy="209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914400" imgH="914400" progId="CorelDraw.Graphic.7">
                  <p:embed/>
                </p:oleObj>
              </mc:Choice>
              <mc:Fallback>
                <p:oleObj name="CorelDRAW" r:id="rId5" imgW="914400" imgH="914400" progId="CorelDraw.Graphic.7">
                  <p:embed/>
                  <p:pic>
                    <p:nvPicPr>
                      <p:cNvPr id="68619" name="Object 11">
                        <a:extLst>
                          <a:ext uri="{FF2B5EF4-FFF2-40B4-BE49-F238E27FC236}">
                            <a16:creationId xmlns:a16="http://schemas.microsoft.com/office/drawing/2014/main" id="{A5D83887-2B57-4394-879F-719F0AE6EA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011" y="3727980"/>
                        <a:ext cx="2091531" cy="209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2" name="Object 14">
            <a:extLst>
              <a:ext uri="{FF2B5EF4-FFF2-40B4-BE49-F238E27FC236}">
                <a16:creationId xmlns:a16="http://schemas.microsoft.com/office/drawing/2014/main" id="{B8BA64AF-3E87-41F1-8D7B-659506DC12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72782" y="4057386"/>
          <a:ext cx="2117989" cy="26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7" imgW="914400" imgH="914400" progId="CorelDraw.Graphic.7">
                  <p:embed/>
                </p:oleObj>
              </mc:Choice>
              <mc:Fallback>
                <p:oleObj name="CorelDRAW" r:id="rId7" imgW="914400" imgH="914400" progId="CorelDraw.Graphic.7">
                  <p:embed/>
                  <p:pic>
                    <p:nvPicPr>
                      <p:cNvPr id="68622" name="Object 14">
                        <a:extLst>
                          <a:ext uri="{FF2B5EF4-FFF2-40B4-BE49-F238E27FC236}">
                            <a16:creationId xmlns:a16="http://schemas.microsoft.com/office/drawing/2014/main" id="{B8BA64AF-3E87-41F1-8D7B-659506DC12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2782" y="4057386"/>
                        <a:ext cx="2117989" cy="26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5" name="Object 17">
            <a:extLst>
              <a:ext uri="{FF2B5EF4-FFF2-40B4-BE49-F238E27FC236}">
                <a16:creationId xmlns:a16="http://schemas.microsoft.com/office/drawing/2014/main" id="{448D1A2B-EAA1-4372-B55D-C598E38749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59288" y="2222500"/>
          <a:ext cx="214471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9" imgW="2571750" imgH="1114425" progId="CorelDraw.Graphic.7">
                  <p:embed/>
                </p:oleObj>
              </mc:Choice>
              <mc:Fallback>
                <p:oleObj name="CorelDRAW" r:id="rId9" imgW="2571750" imgH="1114425" progId="CorelDraw.Graphic.7">
                  <p:embed/>
                  <p:pic>
                    <p:nvPicPr>
                      <p:cNvPr id="68625" name="Object 17">
                        <a:extLst>
                          <a:ext uri="{FF2B5EF4-FFF2-40B4-BE49-F238E27FC236}">
                            <a16:creationId xmlns:a16="http://schemas.microsoft.com/office/drawing/2014/main" id="{448D1A2B-EAA1-4372-B55D-C598E38749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9288" y="2222500"/>
                        <a:ext cx="2144712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6" name="Object 18">
            <a:extLst>
              <a:ext uri="{FF2B5EF4-FFF2-40B4-BE49-F238E27FC236}">
                <a16:creationId xmlns:a16="http://schemas.microsoft.com/office/drawing/2014/main" id="{449B77AC-5CD2-4865-B6B2-F4A6DF7F5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3470" y="4470136"/>
          <a:ext cx="1276614" cy="228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1" imgW="914400" imgH="914400" progId="CorelDraw.Graphic.7">
                  <p:embed/>
                </p:oleObj>
              </mc:Choice>
              <mc:Fallback>
                <p:oleObj name="CorelDRAW" r:id="rId11" imgW="914400" imgH="914400" progId="CorelDraw.Graphic.7">
                  <p:embed/>
                  <p:pic>
                    <p:nvPicPr>
                      <p:cNvPr id="68626" name="Object 18">
                        <a:extLst>
                          <a:ext uri="{FF2B5EF4-FFF2-40B4-BE49-F238E27FC236}">
                            <a16:creationId xmlns:a16="http://schemas.microsoft.com/office/drawing/2014/main" id="{449B77AC-5CD2-4865-B6B2-F4A6DF7F5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470" y="4470136"/>
                        <a:ext cx="1276614" cy="2288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1" name="Object 23">
            <a:extLst>
              <a:ext uri="{FF2B5EF4-FFF2-40B4-BE49-F238E27FC236}">
                <a16:creationId xmlns:a16="http://schemas.microsoft.com/office/drawing/2014/main" id="{20A5DBFC-8AB2-4205-ABA1-680DEEC0B0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0500" y="2611438"/>
          <a:ext cx="119724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3" imgW="914400" imgH="914400" progId="CorelDraw.Graphic.7">
                  <p:embed/>
                </p:oleObj>
              </mc:Choice>
              <mc:Fallback>
                <p:oleObj name="CorelDRAW" r:id="rId13" imgW="914400" imgH="914400" progId="CorelDraw.Graphic.7">
                  <p:embed/>
                  <p:pic>
                    <p:nvPicPr>
                      <p:cNvPr id="68631" name="Object 23">
                        <a:extLst>
                          <a:ext uri="{FF2B5EF4-FFF2-40B4-BE49-F238E27FC236}">
                            <a16:creationId xmlns:a16="http://schemas.microsoft.com/office/drawing/2014/main" id="{20A5DBFC-8AB2-4205-ABA1-680DEEC0B0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2611438"/>
                        <a:ext cx="1197240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7" name="Object 29">
            <a:extLst>
              <a:ext uri="{FF2B5EF4-FFF2-40B4-BE49-F238E27FC236}">
                <a16:creationId xmlns:a16="http://schemas.microsoft.com/office/drawing/2014/main" id="{E1D6FE54-A96C-4B19-94CC-9FD5BCAD4D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2595" y="2222500"/>
          <a:ext cx="1027906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5" imgW="914400" imgH="914400" progId="CorelDraw.Graphic.7">
                  <p:embed/>
                </p:oleObj>
              </mc:Choice>
              <mc:Fallback>
                <p:oleObj name="CorelDRAW" r:id="rId15" imgW="914400" imgH="914400" progId="CorelDraw.Graphic.7">
                  <p:embed/>
                  <p:pic>
                    <p:nvPicPr>
                      <p:cNvPr id="68637" name="Object 29">
                        <a:extLst>
                          <a:ext uri="{FF2B5EF4-FFF2-40B4-BE49-F238E27FC236}">
                            <a16:creationId xmlns:a16="http://schemas.microsoft.com/office/drawing/2014/main" id="{E1D6FE54-A96C-4B19-94CC-9FD5BCAD4D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2595" y="2222500"/>
                        <a:ext cx="1027906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640" name="Picture 32">
            <a:extLst>
              <a:ext uri="{FF2B5EF4-FFF2-40B4-BE49-F238E27FC236}">
                <a16:creationId xmlns:a16="http://schemas.microsoft.com/office/drawing/2014/main" id="{43A95FE7-7CFE-4A56-9889-F43C0312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2540000"/>
            <a:ext cx="1174750" cy="216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41" name="Picture 33">
            <a:extLst>
              <a:ext uri="{FF2B5EF4-FFF2-40B4-BE49-F238E27FC236}">
                <a16:creationId xmlns:a16="http://schemas.microsoft.com/office/drawing/2014/main" id="{E768125C-74DB-41B6-B190-278C56A3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3263636"/>
            <a:ext cx="1218407" cy="546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8642" name="Object 34">
            <a:extLst>
              <a:ext uri="{FF2B5EF4-FFF2-40B4-BE49-F238E27FC236}">
                <a16:creationId xmlns:a16="http://schemas.microsoft.com/office/drawing/2014/main" id="{E89D3793-573E-496E-9E43-8D3010E294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2000" y="2222500"/>
          <a:ext cx="1027907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9" imgW="914400" imgH="914400" progId="CorelDraw.Graphic.7">
                  <p:embed/>
                </p:oleObj>
              </mc:Choice>
              <mc:Fallback>
                <p:oleObj name="CorelDRAW" r:id="rId19" imgW="914400" imgH="914400" progId="CorelDraw.Graphic.7">
                  <p:embed/>
                  <p:pic>
                    <p:nvPicPr>
                      <p:cNvPr id="68642" name="Object 34">
                        <a:extLst>
                          <a:ext uri="{FF2B5EF4-FFF2-40B4-BE49-F238E27FC236}">
                            <a16:creationId xmlns:a16="http://schemas.microsoft.com/office/drawing/2014/main" id="{E89D3793-573E-496E-9E43-8D3010E294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2222500"/>
                        <a:ext cx="1027907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44" name="Object 36">
            <a:extLst>
              <a:ext uri="{FF2B5EF4-FFF2-40B4-BE49-F238E27FC236}">
                <a16:creationId xmlns:a16="http://schemas.microsoft.com/office/drawing/2014/main" id="{66397BF8-9B5D-4423-9E54-F11D48E096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3146" y="2540000"/>
          <a:ext cx="1203854" cy="748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0" imgW="914400" imgH="914400" progId="CorelDraw.Graphic.7">
                  <p:embed/>
                </p:oleObj>
              </mc:Choice>
              <mc:Fallback>
                <p:oleObj name="CorelDRAW" r:id="rId20" imgW="914400" imgH="914400" progId="CorelDraw.Graphic.7">
                  <p:embed/>
                  <p:pic>
                    <p:nvPicPr>
                      <p:cNvPr id="68644" name="Object 36">
                        <a:extLst>
                          <a:ext uri="{FF2B5EF4-FFF2-40B4-BE49-F238E27FC236}">
                            <a16:creationId xmlns:a16="http://schemas.microsoft.com/office/drawing/2014/main" id="{66397BF8-9B5D-4423-9E54-F11D48E096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146" y="2540000"/>
                        <a:ext cx="1203854" cy="748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2" name="Object 24">
            <a:extLst>
              <a:ext uri="{FF2B5EF4-FFF2-40B4-BE49-F238E27FC236}">
                <a16:creationId xmlns:a16="http://schemas.microsoft.com/office/drawing/2014/main" id="{CA45928C-E876-42D8-AD7C-2E997BB8F2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0500" y="2476500"/>
          <a:ext cx="1195917" cy="910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2" imgW="914400" imgH="914400" progId="CorelDraw.Graphic.7">
                  <p:embed/>
                </p:oleObj>
              </mc:Choice>
              <mc:Fallback>
                <p:oleObj name="CorelDRAW" r:id="rId22" imgW="914400" imgH="914400" progId="CorelDraw.Graphic.7">
                  <p:embed/>
                  <p:pic>
                    <p:nvPicPr>
                      <p:cNvPr id="68632" name="Object 24">
                        <a:extLst>
                          <a:ext uri="{FF2B5EF4-FFF2-40B4-BE49-F238E27FC236}">
                            <a16:creationId xmlns:a16="http://schemas.microsoft.com/office/drawing/2014/main" id="{CA45928C-E876-42D8-AD7C-2E997BB8F2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2476500"/>
                        <a:ext cx="1195917" cy="910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47" name="Line 39">
            <a:extLst>
              <a:ext uri="{FF2B5EF4-FFF2-40B4-BE49-F238E27FC236}">
                <a16:creationId xmlns:a16="http://schemas.microsoft.com/office/drawing/2014/main" id="{9F4BC6A0-8082-4894-A08F-5FE7C95984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11500" y="2857500"/>
            <a:ext cx="1206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LID4096"/>
          </a:p>
        </p:txBody>
      </p:sp>
      <p:grpSp>
        <p:nvGrpSpPr>
          <p:cNvPr id="68656" name="Group 48">
            <a:extLst>
              <a:ext uri="{FF2B5EF4-FFF2-40B4-BE49-F238E27FC236}">
                <a16:creationId xmlns:a16="http://schemas.microsoft.com/office/drawing/2014/main" id="{33D83543-AA63-41AF-9B95-B6EABCAEEFAF}"/>
              </a:ext>
            </a:extLst>
          </p:cNvPr>
          <p:cNvGrpSpPr>
            <a:grpSpLocks/>
          </p:cNvGrpSpPr>
          <p:nvPr/>
        </p:nvGrpSpPr>
        <p:grpSpPr bwMode="auto">
          <a:xfrm>
            <a:off x="3619500" y="2857500"/>
            <a:ext cx="698500" cy="508000"/>
            <a:chOff x="2160" y="2160"/>
            <a:chExt cx="528" cy="384"/>
          </a:xfrm>
        </p:grpSpPr>
        <p:sp>
          <p:nvSpPr>
            <p:cNvPr id="12313" name="Freeform 42">
              <a:extLst>
                <a:ext uri="{FF2B5EF4-FFF2-40B4-BE49-F238E27FC236}">
                  <a16:creationId xmlns:a16="http://schemas.microsoft.com/office/drawing/2014/main" id="{9C455B46-5FB8-43B5-A56F-AFC6C24CB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2160"/>
              <a:ext cx="192" cy="384"/>
            </a:xfrm>
            <a:custGeom>
              <a:avLst/>
              <a:gdLst>
                <a:gd name="T0" fmla="*/ 192 w 192"/>
                <a:gd name="T1" fmla="*/ 384 h 384"/>
                <a:gd name="T2" fmla="*/ 0 w 192"/>
                <a:gd name="T3" fmla="*/ 192 h 384"/>
                <a:gd name="T4" fmla="*/ 192 w 192"/>
                <a:gd name="T5" fmla="*/ 0 h 3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2" h="384">
                  <a:moveTo>
                    <a:pt x="192" y="384"/>
                  </a:moveTo>
                  <a:cubicBezTo>
                    <a:pt x="96" y="320"/>
                    <a:pt x="0" y="256"/>
                    <a:pt x="0" y="192"/>
                  </a:cubicBezTo>
                  <a:cubicBezTo>
                    <a:pt x="0" y="128"/>
                    <a:pt x="96" y="64"/>
                    <a:pt x="192" y="0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LID4096"/>
            </a:p>
          </p:txBody>
        </p:sp>
        <p:sp>
          <p:nvSpPr>
            <p:cNvPr id="12314" name="Text Box 45">
              <a:extLst>
                <a:ext uri="{FF2B5EF4-FFF2-40B4-BE49-F238E27FC236}">
                  <a16:creationId xmlns:a16="http://schemas.microsoft.com/office/drawing/2014/main" id="{4AF873C2-9723-4A01-9B7E-F95F2C180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256"/>
              <a:ext cx="43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fi-FI" sz="1167"/>
                <a:t>SUM</a:t>
              </a:r>
              <a:endParaRPr lang="en-US" altLang="fi-FI" sz="2000">
                <a:latin typeface="Times New Roman" panose="02020603050405020304" pitchFamily="18" charset="0"/>
              </a:endParaRPr>
            </a:p>
          </p:txBody>
        </p:sp>
      </p:grpSp>
      <p:sp>
        <p:nvSpPr>
          <p:cNvPr id="68651" name="Line 43">
            <a:extLst>
              <a:ext uri="{FF2B5EF4-FFF2-40B4-BE49-F238E27FC236}">
                <a16:creationId xmlns:a16="http://schemas.microsoft.com/office/drawing/2014/main" id="{7A9FA026-0BEE-45F9-ADF1-84AE79E36C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48000" y="2921000"/>
            <a:ext cx="16510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LID4096"/>
          </a:p>
        </p:txBody>
      </p:sp>
      <p:sp>
        <p:nvSpPr>
          <p:cNvPr id="68646" name="Line 38">
            <a:extLst>
              <a:ext uri="{FF2B5EF4-FFF2-40B4-BE49-F238E27FC236}">
                <a16:creationId xmlns:a16="http://schemas.microsoft.com/office/drawing/2014/main" id="{A5541EA7-B46A-4AD7-984C-A6F8487A6DB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48000" y="2984500"/>
            <a:ext cx="1651000" cy="1079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LID4096"/>
          </a:p>
        </p:txBody>
      </p:sp>
      <p:sp>
        <p:nvSpPr>
          <p:cNvPr id="68661" name="Text Box 53">
            <a:extLst>
              <a:ext uri="{FF2B5EF4-FFF2-40B4-BE49-F238E27FC236}">
                <a16:creationId xmlns:a16="http://schemas.microsoft.com/office/drawing/2014/main" id="{7E894BD6-70FA-4CC0-9AEC-CEB408223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0" y="3111501"/>
            <a:ext cx="571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fi-FI" sz="1500"/>
              <a:t>+</a:t>
            </a:r>
            <a:endParaRPr lang="en-US" altLang="fi-FI" sz="2000">
              <a:latin typeface="Times New Roman" panose="02020603050405020304" pitchFamily="18" charset="0"/>
            </a:endParaRPr>
          </a:p>
        </p:txBody>
      </p:sp>
      <p:sp>
        <p:nvSpPr>
          <p:cNvPr id="68664" name="Text Box 56">
            <a:extLst>
              <a:ext uri="{FF2B5EF4-FFF2-40B4-BE49-F238E27FC236}">
                <a16:creationId xmlns:a16="http://schemas.microsoft.com/office/drawing/2014/main" id="{5ACCBB21-6EDB-4B16-AC43-CF66FAD43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0" y="3365501"/>
            <a:ext cx="571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fi-FI" sz="1500"/>
              <a:t>+</a:t>
            </a:r>
            <a:endParaRPr lang="en-US" altLang="fi-FI" sz="2000">
              <a:latin typeface="Times New Roman" panose="02020603050405020304" pitchFamily="18" charset="0"/>
            </a:endParaRPr>
          </a:p>
        </p:txBody>
      </p:sp>
      <p:pic>
        <p:nvPicPr>
          <p:cNvPr id="68666" name="Picture 58">
            <a:extLst>
              <a:ext uri="{FF2B5EF4-FFF2-40B4-BE49-F238E27FC236}">
                <a16:creationId xmlns:a16="http://schemas.microsoft.com/office/drawing/2014/main" id="{CBEB6006-C18E-4F19-B0F6-A465914EE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46" y="2850886"/>
            <a:ext cx="1203854" cy="3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293" name="Object 7">
            <a:extLst>
              <a:ext uri="{FF2B5EF4-FFF2-40B4-BE49-F238E27FC236}">
                <a16:creationId xmlns:a16="http://schemas.microsoft.com/office/drawing/2014/main" id="{960EE35C-916D-4211-8B46-0C9918890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529164"/>
              </p:ext>
            </p:extLst>
          </p:nvPr>
        </p:nvGraphicFramePr>
        <p:xfrm>
          <a:off x="1016000" y="2247900"/>
          <a:ext cx="2124075" cy="227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5" imgW="2552700" imgH="2733675" progId="CorelDraw.Graphic.7">
                  <p:embed/>
                </p:oleObj>
              </mc:Choice>
              <mc:Fallback>
                <p:oleObj name="CorelDRAW" r:id="rId25" imgW="2552700" imgH="2733675" progId="CorelDraw.Graphic.7">
                  <p:embed/>
                  <p:pic>
                    <p:nvPicPr>
                      <p:cNvPr id="12293" name="Object 7">
                        <a:extLst>
                          <a:ext uri="{FF2B5EF4-FFF2-40B4-BE49-F238E27FC236}">
                            <a16:creationId xmlns:a16="http://schemas.microsoft.com/office/drawing/2014/main" id="{960EE35C-916D-4211-8B46-0C99188900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2247900"/>
                        <a:ext cx="2124075" cy="227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98B373-33A9-455F-B617-763166FBAA82}"/>
              </a:ext>
            </a:extLst>
          </p:cNvPr>
          <p:cNvSpPr txBox="1"/>
          <p:nvPr/>
        </p:nvSpPr>
        <p:spPr>
          <a:xfrm>
            <a:off x="1519729" y="2206626"/>
            <a:ext cx="1116616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/>
              <a:t>Time domain</a:t>
            </a:r>
            <a:endParaRPr lang="LID4096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3DB2AD-2760-4D9E-B1C5-770D26AD6867}"/>
              </a:ext>
            </a:extLst>
          </p:cNvPr>
          <p:cNvSpPr txBox="1"/>
          <p:nvPr/>
        </p:nvSpPr>
        <p:spPr>
          <a:xfrm>
            <a:off x="3057620" y="2204712"/>
            <a:ext cx="151438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/>
              <a:t>Frequency domain</a:t>
            </a:r>
            <a:endParaRPr lang="LID4096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8EB9BD-7A0D-414D-B13F-799E81E02BAD}"/>
              </a:ext>
            </a:extLst>
          </p:cNvPr>
          <p:cNvSpPr txBox="1"/>
          <p:nvPr/>
        </p:nvSpPr>
        <p:spPr>
          <a:xfrm>
            <a:off x="6658020" y="2209428"/>
            <a:ext cx="151438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/>
              <a:t>Frequency domain</a:t>
            </a:r>
            <a:endParaRPr lang="LID4096" sz="1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AE488E-8455-4176-A36D-800A639FAB05}"/>
              </a:ext>
            </a:extLst>
          </p:cNvPr>
          <p:cNvSpPr txBox="1"/>
          <p:nvPr/>
        </p:nvSpPr>
        <p:spPr>
          <a:xfrm>
            <a:off x="5039560" y="2209428"/>
            <a:ext cx="1116616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/>
              <a:t>Time domain</a:t>
            </a:r>
            <a:endParaRPr lang="LID4096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86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6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C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61" grpId="0" autoUpdateAnimBg="0"/>
      <p:bldP spid="68664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Fourier </a:t>
            </a:r>
            <a:r>
              <a:rPr lang="fi-FI" err="1"/>
              <a:t>transform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26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913284"/>
            <a:ext cx="5125818" cy="41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3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039113"/>
            <a:ext cx="3901164" cy="2925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Discrete Fourier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3" y="1561434"/>
            <a:ext cx="8207374" cy="3336083"/>
          </a:xfrm>
        </p:spPr>
        <p:txBody>
          <a:bodyPr/>
          <a:lstStyle/>
          <a:p>
            <a:r>
              <a:rPr lang="fi-FI" sz="1800" err="1"/>
              <a:t>Returns</a:t>
            </a:r>
            <a:r>
              <a:rPr lang="fi-FI" sz="1800"/>
              <a:t> </a:t>
            </a:r>
            <a:r>
              <a:rPr lang="fi-FI" sz="1800" err="1"/>
              <a:t>the</a:t>
            </a:r>
            <a:r>
              <a:rPr lang="fi-FI" sz="1800"/>
              <a:t> </a:t>
            </a:r>
            <a:r>
              <a:rPr lang="fi-FI" sz="1800" err="1"/>
              <a:t>amplitude</a:t>
            </a:r>
            <a:r>
              <a:rPr lang="fi-FI" sz="1800"/>
              <a:t> of </a:t>
            </a:r>
            <a:r>
              <a:rPr lang="fi-FI" sz="1800" err="1"/>
              <a:t>bands</a:t>
            </a:r>
            <a:r>
              <a:rPr lang="fi-FI" sz="1800"/>
              <a:t> (or bins) of frequencies as complex numbers</a:t>
            </a:r>
          </a:p>
          <a:p>
            <a:pPr lvl="2"/>
            <a:r>
              <a:rPr lang="fi-FI" sz="1200"/>
              <a:t>0 Hz = DC offset</a:t>
            </a:r>
          </a:p>
          <a:p>
            <a:pPr lvl="2"/>
            <a:r>
              <a:rPr lang="fi-FI" sz="1200" err="1"/>
              <a:t>Magnitude</a:t>
            </a:r>
            <a:r>
              <a:rPr lang="fi-FI" sz="1200"/>
              <a:t> = </a:t>
            </a:r>
            <a:r>
              <a:rPr lang="fi-FI" sz="1200" err="1"/>
              <a:t>absolute</a:t>
            </a:r>
            <a:r>
              <a:rPr lang="fi-FI" sz="1200"/>
              <a:t> </a:t>
            </a:r>
            <a:r>
              <a:rPr lang="fi-FI" sz="1200" err="1"/>
              <a:t>value</a:t>
            </a:r>
            <a:r>
              <a:rPr lang="fi-FI" sz="1200"/>
              <a:t> of </a:t>
            </a:r>
            <a:r>
              <a:rPr lang="fi-FI" sz="1200" err="1"/>
              <a:t>complex</a:t>
            </a:r>
            <a:r>
              <a:rPr lang="fi-FI" sz="1200"/>
              <a:t> </a:t>
            </a:r>
            <a:r>
              <a:rPr lang="fi-FI" sz="1200" err="1"/>
              <a:t>number</a:t>
            </a:r>
            <a:r>
              <a:rPr lang="fi-FI" sz="1200"/>
              <a:t> -&gt; abs()</a:t>
            </a:r>
          </a:p>
          <a:p>
            <a:pPr lvl="2"/>
            <a:r>
              <a:rPr lang="fi-FI" sz="1200"/>
              <a:t>Phase = angle of </a:t>
            </a:r>
            <a:r>
              <a:rPr lang="fi-FI" sz="1200" err="1"/>
              <a:t>the</a:t>
            </a:r>
            <a:r>
              <a:rPr lang="fi-FI" sz="1200"/>
              <a:t> </a:t>
            </a:r>
            <a:r>
              <a:rPr lang="fi-FI" sz="1200" err="1"/>
              <a:t>complex</a:t>
            </a:r>
            <a:r>
              <a:rPr lang="fi-FI" sz="1200"/>
              <a:t> </a:t>
            </a:r>
            <a:r>
              <a:rPr lang="fi-FI" sz="1200" err="1"/>
              <a:t>number</a:t>
            </a:r>
            <a:r>
              <a:rPr lang="fi-FI" sz="1200"/>
              <a:t> -&gt; </a:t>
            </a:r>
            <a:r>
              <a:rPr lang="fi-FI" sz="1200" err="1"/>
              <a:t>angle</a:t>
            </a:r>
            <a:r>
              <a:rPr lang="fi-FI" sz="1200"/>
              <a:t>() </a:t>
            </a:r>
            <a:r>
              <a:rPr lang="fi-FI" sz="1200" err="1"/>
              <a:t>or</a:t>
            </a:r>
            <a:r>
              <a:rPr lang="fi-FI" sz="1200"/>
              <a:t> atan2()</a:t>
            </a:r>
          </a:p>
          <a:p>
            <a:r>
              <a:rPr lang="fi-FI" sz="1800"/>
              <a:t>FFT – Fast Fourier transform algorithm</a:t>
            </a:r>
          </a:p>
          <a:p>
            <a:pPr lvl="2"/>
            <a:r>
              <a:rPr lang="fi-FI" sz="1200"/>
              <a:t>Matlab function fft(data)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0371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Electromagnetic</a:t>
            </a:r>
            <a:r>
              <a:rPr lang="fi-FI"/>
              <a:t> </a:t>
            </a:r>
            <a:r>
              <a:rPr lang="fi-FI" err="1"/>
              <a:t>interference</a:t>
            </a:r>
            <a:br>
              <a:rPr lang="fi-FI"/>
            </a:br>
            <a:r>
              <a:rPr lang="fi-FI" sz="2400" err="1"/>
              <a:t>can</a:t>
            </a:r>
            <a:r>
              <a:rPr lang="fi-FI" sz="2400"/>
              <a:t> </a:t>
            </a:r>
            <a:r>
              <a:rPr lang="fi-FI" sz="2400" err="1"/>
              <a:t>ruin</a:t>
            </a:r>
            <a:r>
              <a:rPr lang="fi-FI" sz="2400"/>
              <a:t> </a:t>
            </a:r>
            <a:r>
              <a:rPr lang="fi-FI" sz="2400" err="1"/>
              <a:t>your</a:t>
            </a:r>
            <a:r>
              <a:rPr lang="fi-FI" sz="2400"/>
              <a:t> </a:t>
            </a:r>
            <a:r>
              <a:rPr lang="fi-FI" sz="2400" err="1"/>
              <a:t>measurements</a:t>
            </a:r>
            <a:r>
              <a:rPr lang="fi-FI" sz="2400"/>
              <a:t> 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28</a:t>
            </a:fld>
            <a:endParaRPr lang="fi-FI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4FD1FA-97FB-4288-A9C0-A54862AAD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7948"/>
            <a:ext cx="4759610" cy="27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5EF3B2-37DA-47F7-B51D-B64ECF044B50}"/>
              </a:ext>
            </a:extLst>
          </p:cNvPr>
          <p:cNvSpPr txBox="1"/>
          <p:nvPr/>
        </p:nvSpPr>
        <p:spPr>
          <a:xfrm>
            <a:off x="5724128" y="1561356"/>
            <a:ext cx="3200556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/>
              <a:t>Eliminate ground loops</a:t>
            </a:r>
          </a:p>
          <a:p>
            <a:r>
              <a:rPr lang="en-US" sz="2000" b="1"/>
              <a:t>Wire condition and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Coaxial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Twisted pair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Shielding (</a:t>
            </a:r>
            <a:r>
              <a:rPr lang="en-US" sz="2000" b="1" err="1"/>
              <a:t>Eg.</a:t>
            </a:r>
            <a:r>
              <a:rPr lang="en-US" sz="2000" b="1"/>
              <a:t> CAT 6)</a:t>
            </a:r>
          </a:p>
          <a:p>
            <a:r>
              <a:rPr lang="en-US" sz="2000" b="1"/>
              <a:t>Isolation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Galvanic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Inductive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optical</a:t>
            </a:r>
            <a:endParaRPr lang="LID4096" sz="2000" b="1"/>
          </a:p>
        </p:txBody>
      </p:sp>
    </p:spTree>
    <p:extLst>
      <p:ext uri="{BB962C8B-B14F-4D97-AF65-F5344CB8AC3E}">
        <p14:creationId xmlns:p14="http://schemas.microsoft.com/office/powerpoint/2010/main" val="995572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Case: </a:t>
            </a:r>
            <a:r>
              <a:rPr lang="fi-FI" err="1"/>
              <a:t>paper</a:t>
            </a:r>
            <a:r>
              <a:rPr lang="fi-FI"/>
              <a:t> </a:t>
            </a:r>
            <a:r>
              <a:rPr lang="fi-FI" err="1"/>
              <a:t>machine</a:t>
            </a:r>
            <a:r>
              <a:rPr lang="fi-FI"/>
              <a:t> roll </a:t>
            </a:r>
            <a:r>
              <a:rPr lang="fi-FI" err="1"/>
              <a:t>run</a:t>
            </a:r>
            <a:r>
              <a:rPr lang="fi-FI"/>
              <a:t>-out</a:t>
            </a:r>
            <a:br>
              <a:rPr lang="fi-FI"/>
            </a:br>
            <a:br>
              <a:rPr lang="fi-FI"/>
            </a:b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29</a:t>
            </a:fld>
            <a:endParaRPr lang="fi-FI"/>
          </a:p>
        </p:txBody>
      </p:sp>
      <p:sp>
        <p:nvSpPr>
          <p:cNvPr id="9" name="TextBox 8"/>
          <p:cNvSpPr txBox="1"/>
          <p:nvPr/>
        </p:nvSpPr>
        <p:spPr>
          <a:xfrm>
            <a:off x="395536" y="1201316"/>
            <a:ext cx="5025193" cy="2831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err="1">
                <a:latin typeface="+mn-lt"/>
              </a:rPr>
              <a:t>Dynamic</a:t>
            </a:r>
            <a:r>
              <a:rPr lang="fi-FI" sz="2000" b="1">
                <a:latin typeface="+mn-lt"/>
              </a:rPr>
              <a:t> </a:t>
            </a:r>
            <a:r>
              <a:rPr lang="fi-FI" sz="2000" b="1" err="1">
                <a:latin typeface="+mn-lt"/>
              </a:rPr>
              <a:t>run</a:t>
            </a:r>
            <a:r>
              <a:rPr lang="fi-FI" sz="2000" b="1">
                <a:latin typeface="+mn-lt"/>
              </a:rPr>
              <a:t>-out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i-FI" sz="1600" err="1">
                <a:latin typeface="+mn-lt"/>
              </a:rPr>
              <a:t>run</a:t>
            </a:r>
            <a:r>
              <a:rPr lang="fi-FI" sz="1600">
                <a:latin typeface="+mn-lt"/>
              </a:rPr>
              <a:t>-out as a </a:t>
            </a:r>
            <a:r>
              <a:rPr lang="fi-FI" sz="1600" err="1">
                <a:latin typeface="+mn-lt"/>
              </a:rPr>
              <a:t>function</a:t>
            </a:r>
            <a:r>
              <a:rPr lang="fi-FI" sz="1600">
                <a:latin typeface="+mn-lt"/>
              </a:rPr>
              <a:t> of </a:t>
            </a:r>
            <a:r>
              <a:rPr lang="fi-FI" sz="1600" err="1">
                <a:latin typeface="+mn-lt"/>
              </a:rPr>
              <a:t>the</a:t>
            </a:r>
            <a:r>
              <a:rPr lang="fi-FI" sz="1600">
                <a:latin typeface="+mn-lt"/>
              </a:rPr>
              <a:t> roll </a:t>
            </a:r>
            <a:r>
              <a:rPr lang="fi-FI" sz="1600" err="1">
                <a:latin typeface="+mn-lt"/>
              </a:rPr>
              <a:t>rotating</a:t>
            </a:r>
            <a:r>
              <a:rPr lang="fi-FI" sz="1600">
                <a:latin typeface="+mn-lt"/>
              </a:rPr>
              <a:t> </a:t>
            </a:r>
            <a:r>
              <a:rPr lang="fi-FI" sz="1600" err="1">
                <a:latin typeface="+mn-lt"/>
              </a:rPr>
              <a:t>frequency</a:t>
            </a:r>
            <a:endParaRPr lang="fi-FI" sz="1600">
              <a:latin typeface="+mn-lt"/>
            </a:endParaRPr>
          </a:p>
          <a:p>
            <a:endParaRPr lang="fi-FI" sz="2000" b="1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err="1">
                <a:latin typeface="+mn-lt"/>
              </a:rPr>
              <a:t>Measurement</a:t>
            </a:r>
            <a:r>
              <a:rPr lang="fi-FI" sz="2000" b="1">
                <a:latin typeface="+mn-lt"/>
              </a:rPr>
              <a:t> </a:t>
            </a:r>
            <a:r>
              <a:rPr lang="fi-FI" sz="2000" b="1" err="1">
                <a:latin typeface="+mn-lt"/>
              </a:rPr>
              <a:t>objectives</a:t>
            </a:r>
            <a:endParaRPr lang="fi-FI" sz="2000" b="1"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i-FI" sz="1600" err="1">
                <a:latin typeface="+mn-lt"/>
              </a:rPr>
              <a:t>Measure</a:t>
            </a:r>
            <a:r>
              <a:rPr lang="fi-FI" sz="1600">
                <a:latin typeface="+mn-lt"/>
              </a:rPr>
              <a:t> </a:t>
            </a:r>
            <a:r>
              <a:rPr lang="fi-FI" sz="1600" err="1">
                <a:latin typeface="+mn-lt"/>
              </a:rPr>
              <a:t>run</a:t>
            </a:r>
            <a:r>
              <a:rPr lang="fi-FI" sz="1600">
                <a:latin typeface="+mn-lt"/>
              </a:rPr>
              <a:t>-out of </a:t>
            </a:r>
            <a:r>
              <a:rPr lang="fi-FI" sz="1600" err="1">
                <a:latin typeface="+mn-lt"/>
              </a:rPr>
              <a:t>the</a:t>
            </a:r>
            <a:r>
              <a:rPr lang="fi-FI" sz="1600">
                <a:latin typeface="+mn-lt"/>
              </a:rPr>
              <a:t> roll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i-FI" sz="1600" err="1">
                <a:latin typeface="+mn-lt"/>
              </a:rPr>
              <a:t>Measure</a:t>
            </a:r>
            <a:r>
              <a:rPr lang="fi-FI" sz="1600">
                <a:latin typeface="+mn-lt"/>
              </a:rPr>
              <a:t> </a:t>
            </a:r>
            <a:r>
              <a:rPr lang="fi-FI" sz="1600" err="1">
                <a:latin typeface="+mn-lt"/>
              </a:rPr>
              <a:t>angular</a:t>
            </a:r>
            <a:r>
              <a:rPr lang="fi-FI" sz="1600">
                <a:latin typeface="+mn-lt"/>
              </a:rPr>
              <a:t> </a:t>
            </a:r>
            <a:r>
              <a:rPr lang="fi-FI" sz="1600" err="1">
                <a:latin typeface="+mn-lt"/>
              </a:rPr>
              <a:t>velocity</a:t>
            </a:r>
            <a:r>
              <a:rPr lang="fi-FI" sz="1600">
                <a:latin typeface="+mn-lt"/>
              </a:rPr>
              <a:t> and </a:t>
            </a:r>
            <a:r>
              <a:rPr lang="fi-FI" sz="1600" err="1">
                <a:latin typeface="+mn-lt"/>
              </a:rPr>
              <a:t>angular</a:t>
            </a:r>
            <a:r>
              <a:rPr lang="fi-FI" sz="1600">
                <a:latin typeface="+mn-lt"/>
              </a:rPr>
              <a:t> position of </a:t>
            </a:r>
            <a:r>
              <a:rPr lang="fi-FI" sz="1600" err="1">
                <a:latin typeface="+mn-lt"/>
              </a:rPr>
              <a:t>the</a:t>
            </a:r>
            <a:r>
              <a:rPr lang="fi-FI" sz="1600">
                <a:latin typeface="+mn-lt"/>
              </a:rPr>
              <a:t> roll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/>
          </a:p>
        </p:txBody>
      </p:sp>
      <p:pic>
        <p:nvPicPr>
          <p:cNvPr id="10" name="Sisällön paikkamerkki 7"/>
          <p:cNvPicPr>
            <a:picLocks noChangeAspect="1"/>
          </p:cNvPicPr>
          <p:nvPr/>
        </p:nvPicPr>
        <p:blipFill rotWithShape="1">
          <a:blip r:embed="rId2"/>
          <a:srcRect l="24288" t="4761" b="2608"/>
          <a:stretch/>
        </p:blipFill>
        <p:spPr>
          <a:xfrm>
            <a:off x="5507310" y="913284"/>
            <a:ext cx="3482051" cy="2396329"/>
          </a:xfrm>
          <a:prstGeom prst="rect">
            <a:avLst/>
          </a:prstGeom>
        </p:spPr>
      </p:pic>
      <p:pic>
        <p:nvPicPr>
          <p:cNvPr id="11" name="Kuva 10"/>
          <p:cNvPicPr>
            <a:picLocks noChangeAspect="1"/>
          </p:cNvPicPr>
          <p:nvPr/>
        </p:nvPicPr>
        <p:blipFill rotWithShape="1">
          <a:blip r:embed="rId3"/>
          <a:srcRect l="24801" t="24801" r="13775" b="16172"/>
          <a:stretch/>
        </p:blipFill>
        <p:spPr>
          <a:xfrm>
            <a:off x="5878418" y="3355752"/>
            <a:ext cx="2713145" cy="14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2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Philosophy</a:t>
            </a:r>
            <a:r>
              <a:rPr lang="fi-FI"/>
              <a:t> of </a:t>
            </a:r>
            <a:r>
              <a:rPr lang="fi-FI" err="1"/>
              <a:t>measurements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Measurement</a:t>
            </a:r>
            <a:r>
              <a:rPr lang="fi-FI"/>
              <a:t> is </a:t>
            </a:r>
            <a:r>
              <a:rPr lang="fi-FI" err="1"/>
              <a:t>always</a:t>
            </a:r>
            <a:r>
              <a:rPr lang="fi-FI"/>
              <a:t> an </a:t>
            </a:r>
            <a:r>
              <a:rPr lang="fi-FI" err="1"/>
              <a:t>estimate</a:t>
            </a:r>
            <a:r>
              <a:rPr lang="fi-FI"/>
              <a:t> of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true</a:t>
            </a:r>
            <a:r>
              <a:rPr lang="fi-FI"/>
              <a:t> </a:t>
            </a:r>
            <a:r>
              <a:rPr lang="fi-FI" err="1"/>
              <a:t>value</a:t>
            </a:r>
            <a:endParaRPr lang="fi-FI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i="1" err="1"/>
              <a:t>Nobody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find</a:t>
            </a:r>
            <a:r>
              <a:rPr lang="fi-FI"/>
              <a:t> out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true</a:t>
            </a:r>
            <a:r>
              <a:rPr lang="fi-FI"/>
              <a:t> </a:t>
            </a:r>
            <a:r>
              <a:rPr lang="fi-FI" err="1"/>
              <a:t>value</a:t>
            </a:r>
            <a:endParaRPr lang="fi-FI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real</a:t>
            </a:r>
            <a:r>
              <a:rPr lang="fi-FI"/>
              <a:t> </a:t>
            </a:r>
            <a:r>
              <a:rPr lang="fi-FI" err="1"/>
              <a:t>value</a:t>
            </a:r>
            <a:r>
              <a:rPr lang="fi-FI"/>
              <a:t> </a:t>
            </a:r>
            <a:r>
              <a:rPr lang="fi-FI" err="1"/>
              <a:t>exists</a:t>
            </a:r>
            <a:r>
              <a:rPr lang="fi-FI"/>
              <a:t> </a:t>
            </a:r>
            <a:r>
              <a:rPr lang="fi-FI" err="1"/>
              <a:t>only</a:t>
            </a:r>
            <a:r>
              <a:rPr lang="fi-FI"/>
              <a:t> on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computer</a:t>
            </a:r>
            <a:r>
              <a:rPr lang="fi-FI"/>
              <a:t> </a:t>
            </a:r>
            <a:r>
              <a:rPr lang="fi-FI" err="1"/>
              <a:t>screen</a:t>
            </a:r>
            <a:r>
              <a:rPr lang="fi-FI"/>
              <a:t> (CAD, </a:t>
            </a:r>
            <a:r>
              <a:rPr lang="fi-FI" err="1"/>
              <a:t>signal</a:t>
            </a:r>
            <a:r>
              <a:rPr lang="fi-FI"/>
              <a:t> </a:t>
            </a:r>
            <a:r>
              <a:rPr lang="fi-FI" err="1"/>
              <a:t>analysing</a:t>
            </a:r>
            <a:r>
              <a:rPr lang="fi-FI"/>
              <a:t> etc.) 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/>
              <a:t>In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real</a:t>
            </a:r>
            <a:r>
              <a:rPr lang="fi-FI"/>
              <a:t> </a:t>
            </a:r>
            <a:r>
              <a:rPr lang="fi-FI" err="1"/>
              <a:t>world</a:t>
            </a:r>
            <a:r>
              <a:rPr lang="fi-FI"/>
              <a:t> </a:t>
            </a:r>
            <a:r>
              <a:rPr lang="fi-FI" err="1"/>
              <a:t>all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objects</a:t>
            </a:r>
            <a:r>
              <a:rPr lang="fi-FI"/>
              <a:t>, </a:t>
            </a:r>
            <a:r>
              <a:rPr lang="fi-FI" err="1"/>
              <a:t>measured</a:t>
            </a:r>
            <a:r>
              <a:rPr lang="fi-FI"/>
              <a:t> </a:t>
            </a:r>
            <a:r>
              <a:rPr lang="fi-FI" err="1"/>
              <a:t>signals</a:t>
            </a:r>
            <a:r>
              <a:rPr lang="fi-FI"/>
              <a:t> and </a:t>
            </a:r>
            <a:r>
              <a:rPr lang="fi-FI" err="1"/>
              <a:t>physical</a:t>
            </a:r>
            <a:r>
              <a:rPr lang="fi-FI"/>
              <a:t> </a:t>
            </a:r>
            <a:r>
              <a:rPr lang="fi-FI" err="1"/>
              <a:t>magnitudes</a:t>
            </a:r>
            <a:r>
              <a:rPr lang="fi-FI"/>
              <a:t> </a:t>
            </a:r>
            <a:r>
              <a:rPr lang="fi-FI" err="1"/>
              <a:t>are</a:t>
            </a:r>
            <a:r>
              <a:rPr lang="fi-FI"/>
              <a:t> </a:t>
            </a:r>
            <a:r>
              <a:rPr lang="fi-FI" err="1"/>
              <a:t>erroneous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45532"/>
            <a:ext cx="3225974" cy="1645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6984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76283" y="45983"/>
            <a:ext cx="7180729" cy="411126"/>
          </a:xfrm>
        </p:spPr>
        <p:txBody>
          <a:bodyPr/>
          <a:lstStyle/>
          <a:p>
            <a:r>
              <a:rPr lang="fi-FI" err="1"/>
              <a:t>Run</a:t>
            </a:r>
            <a:r>
              <a:rPr lang="fi-FI"/>
              <a:t>-out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1238250" y="1318949"/>
            <a:ext cx="6654271" cy="518438"/>
          </a:xfrm>
        </p:spPr>
        <p:txBody>
          <a:bodyPr/>
          <a:lstStyle/>
          <a:p>
            <a:pPr marL="0" indent="0">
              <a:buNone/>
            </a:pPr>
            <a:r>
              <a:rPr lang="fi-FI"/>
              <a:t> </a:t>
            </a:r>
          </a:p>
        </p:txBody>
      </p:sp>
      <p:grpSp>
        <p:nvGrpSpPr>
          <p:cNvPr id="7" name="Ryhmä 6"/>
          <p:cNvGrpSpPr/>
          <p:nvPr/>
        </p:nvGrpSpPr>
        <p:grpSpPr>
          <a:xfrm>
            <a:off x="2739000" y="978000"/>
            <a:ext cx="3055297" cy="3055297"/>
            <a:chOff x="2368110" y="1105738"/>
            <a:chExt cx="3666356" cy="3666356"/>
          </a:xfrm>
        </p:grpSpPr>
        <p:sp>
          <p:nvSpPr>
            <p:cNvPr id="6" name="Ellipsi 5"/>
            <p:cNvSpPr/>
            <p:nvPr/>
          </p:nvSpPr>
          <p:spPr bwMode="auto">
            <a:xfrm>
              <a:off x="2368110" y="1105738"/>
              <a:ext cx="3666356" cy="3666356"/>
            </a:xfrm>
            <a:prstGeom prst="ellipse">
              <a:avLst/>
            </a:prstGeom>
            <a:solidFill>
              <a:srgbClr val="26016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/>
              <a:endParaRPr lang="fi-FI" sz="1500"/>
            </a:p>
          </p:txBody>
        </p:sp>
        <p:sp>
          <p:nvSpPr>
            <p:cNvPr id="8" name="Ellipsi 7"/>
            <p:cNvSpPr/>
            <p:nvPr/>
          </p:nvSpPr>
          <p:spPr bwMode="auto">
            <a:xfrm>
              <a:off x="2661214" y="1398842"/>
              <a:ext cx="3080148" cy="30801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/>
              <a:endParaRPr lang="fi-FI" sz="1500"/>
            </a:p>
          </p:txBody>
        </p:sp>
        <p:sp>
          <p:nvSpPr>
            <p:cNvPr id="4" name="Säännöllinen viisikulmio 3"/>
            <p:cNvSpPr>
              <a:spLocks noChangeAspect="1"/>
            </p:cNvSpPr>
            <p:nvPr/>
          </p:nvSpPr>
          <p:spPr bwMode="auto">
            <a:xfrm>
              <a:off x="3456969" y="2233523"/>
              <a:ext cx="1488639" cy="1410787"/>
            </a:xfrm>
            <a:custGeom>
              <a:avLst/>
              <a:gdLst>
                <a:gd name="connsiteX0" fmla="*/ 2 w 1584176"/>
                <a:gd name="connsiteY0" fmla="*/ 550091 h 1440160"/>
                <a:gd name="connsiteX1" fmla="*/ 792088 w 1584176"/>
                <a:gd name="connsiteY1" fmla="*/ 0 h 1440160"/>
                <a:gd name="connsiteX2" fmla="*/ 1584174 w 1584176"/>
                <a:gd name="connsiteY2" fmla="*/ 550091 h 1440160"/>
                <a:gd name="connsiteX3" fmla="*/ 1281624 w 1584176"/>
                <a:gd name="connsiteY3" fmla="*/ 1440156 h 1440160"/>
                <a:gd name="connsiteX4" fmla="*/ 302552 w 1584176"/>
                <a:gd name="connsiteY4" fmla="*/ 1440156 h 1440160"/>
                <a:gd name="connsiteX5" fmla="*/ 2 w 1584176"/>
                <a:gd name="connsiteY5" fmla="*/ 550091 h 1440160"/>
                <a:gd name="connsiteX0" fmla="*/ 0 w 1604962"/>
                <a:gd name="connsiteY0" fmla="*/ 550091 h 1440156"/>
                <a:gd name="connsiteX1" fmla="*/ 792086 w 1604962"/>
                <a:gd name="connsiteY1" fmla="*/ 0 h 1440156"/>
                <a:gd name="connsiteX2" fmla="*/ 1584172 w 1604962"/>
                <a:gd name="connsiteY2" fmla="*/ 550091 h 1440156"/>
                <a:gd name="connsiteX3" fmla="*/ 1281622 w 1604962"/>
                <a:gd name="connsiteY3" fmla="*/ 1440156 h 1440156"/>
                <a:gd name="connsiteX4" fmla="*/ 302550 w 1604962"/>
                <a:gd name="connsiteY4" fmla="*/ 1440156 h 1440156"/>
                <a:gd name="connsiteX5" fmla="*/ 0 w 1604962"/>
                <a:gd name="connsiteY5" fmla="*/ 550091 h 1440156"/>
                <a:gd name="connsiteX0" fmla="*/ 0 w 1604962"/>
                <a:gd name="connsiteY0" fmla="*/ 550091 h 1440156"/>
                <a:gd name="connsiteX1" fmla="*/ 792086 w 1604962"/>
                <a:gd name="connsiteY1" fmla="*/ 0 h 1440156"/>
                <a:gd name="connsiteX2" fmla="*/ 1584172 w 1604962"/>
                <a:gd name="connsiteY2" fmla="*/ 550091 h 1440156"/>
                <a:gd name="connsiteX3" fmla="*/ 1281622 w 1604962"/>
                <a:gd name="connsiteY3" fmla="*/ 1440156 h 1440156"/>
                <a:gd name="connsiteX4" fmla="*/ 302550 w 1604962"/>
                <a:gd name="connsiteY4" fmla="*/ 1440156 h 1440156"/>
                <a:gd name="connsiteX5" fmla="*/ 0 w 1604962"/>
                <a:gd name="connsiteY5" fmla="*/ 550091 h 1440156"/>
                <a:gd name="connsiteX0" fmla="*/ 20790 w 1625752"/>
                <a:gd name="connsiteY0" fmla="*/ 550091 h 1440156"/>
                <a:gd name="connsiteX1" fmla="*/ 812876 w 1625752"/>
                <a:gd name="connsiteY1" fmla="*/ 0 h 1440156"/>
                <a:gd name="connsiteX2" fmla="*/ 1604962 w 1625752"/>
                <a:gd name="connsiteY2" fmla="*/ 550091 h 1440156"/>
                <a:gd name="connsiteX3" fmla="*/ 1302412 w 1625752"/>
                <a:gd name="connsiteY3" fmla="*/ 1440156 h 1440156"/>
                <a:gd name="connsiteX4" fmla="*/ 323340 w 1625752"/>
                <a:gd name="connsiteY4" fmla="*/ 1440156 h 1440156"/>
                <a:gd name="connsiteX5" fmla="*/ 20790 w 1625752"/>
                <a:gd name="connsiteY5" fmla="*/ 550091 h 1440156"/>
                <a:gd name="connsiteX0" fmla="*/ 24848 w 1629810"/>
                <a:gd name="connsiteY0" fmla="*/ 550091 h 1440156"/>
                <a:gd name="connsiteX1" fmla="*/ 816934 w 1629810"/>
                <a:gd name="connsiteY1" fmla="*/ 0 h 1440156"/>
                <a:gd name="connsiteX2" fmla="*/ 1609020 w 1629810"/>
                <a:gd name="connsiteY2" fmla="*/ 550091 h 1440156"/>
                <a:gd name="connsiteX3" fmla="*/ 1306470 w 1629810"/>
                <a:gd name="connsiteY3" fmla="*/ 1440156 h 1440156"/>
                <a:gd name="connsiteX4" fmla="*/ 327398 w 1629810"/>
                <a:gd name="connsiteY4" fmla="*/ 1440156 h 1440156"/>
                <a:gd name="connsiteX5" fmla="*/ 24848 w 1629810"/>
                <a:gd name="connsiteY5" fmla="*/ 550091 h 1440156"/>
                <a:gd name="connsiteX0" fmla="*/ 24848 w 1633868"/>
                <a:gd name="connsiteY0" fmla="*/ 550091 h 1440156"/>
                <a:gd name="connsiteX1" fmla="*/ 816934 w 1633868"/>
                <a:gd name="connsiteY1" fmla="*/ 0 h 1440156"/>
                <a:gd name="connsiteX2" fmla="*/ 1609020 w 1633868"/>
                <a:gd name="connsiteY2" fmla="*/ 550091 h 1440156"/>
                <a:gd name="connsiteX3" fmla="*/ 1306470 w 1633868"/>
                <a:gd name="connsiteY3" fmla="*/ 1440156 h 1440156"/>
                <a:gd name="connsiteX4" fmla="*/ 327398 w 1633868"/>
                <a:gd name="connsiteY4" fmla="*/ 1440156 h 1440156"/>
                <a:gd name="connsiteX5" fmla="*/ 24848 w 1633868"/>
                <a:gd name="connsiteY5" fmla="*/ 550091 h 1440156"/>
                <a:gd name="connsiteX0" fmla="*/ 33104 w 1642124"/>
                <a:gd name="connsiteY0" fmla="*/ 550091 h 1440156"/>
                <a:gd name="connsiteX1" fmla="*/ 825190 w 1642124"/>
                <a:gd name="connsiteY1" fmla="*/ 0 h 1440156"/>
                <a:gd name="connsiteX2" fmla="*/ 1617276 w 1642124"/>
                <a:gd name="connsiteY2" fmla="*/ 550091 h 1440156"/>
                <a:gd name="connsiteX3" fmla="*/ 1314726 w 1642124"/>
                <a:gd name="connsiteY3" fmla="*/ 1440156 h 1440156"/>
                <a:gd name="connsiteX4" fmla="*/ 335654 w 1642124"/>
                <a:gd name="connsiteY4" fmla="*/ 1440156 h 1440156"/>
                <a:gd name="connsiteX5" fmla="*/ 33104 w 1642124"/>
                <a:gd name="connsiteY5" fmla="*/ 550091 h 1440156"/>
                <a:gd name="connsiteX0" fmla="*/ 24849 w 1633869"/>
                <a:gd name="connsiteY0" fmla="*/ 550091 h 1440156"/>
                <a:gd name="connsiteX1" fmla="*/ 816935 w 1633869"/>
                <a:gd name="connsiteY1" fmla="*/ 0 h 1440156"/>
                <a:gd name="connsiteX2" fmla="*/ 1609021 w 1633869"/>
                <a:gd name="connsiteY2" fmla="*/ 550091 h 1440156"/>
                <a:gd name="connsiteX3" fmla="*/ 1306471 w 1633869"/>
                <a:gd name="connsiteY3" fmla="*/ 1440156 h 1440156"/>
                <a:gd name="connsiteX4" fmla="*/ 327399 w 1633869"/>
                <a:gd name="connsiteY4" fmla="*/ 1440156 h 1440156"/>
                <a:gd name="connsiteX5" fmla="*/ 24849 w 1633869"/>
                <a:gd name="connsiteY5" fmla="*/ 550091 h 1440156"/>
                <a:gd name="connsiteX0" fmla="*/ 21322 w 1630342"/>
                <a:gd name="connsiteY0" fmla="*/ 550091 h 1497253"/>
                <a:gd name="connsiteX1" fmla="*/ 813408 w 1630342"/>
                <a:gd name="connsiteY1" fmla="*/ 0 h 1497253"/>
                <a:gd name="connsiteX2" fmla="*/ 1605494 w 1630342"/>
                <a:gd name="connsiteY2" fmla="*/ 550091 h 1497253"/>
                <a:gd name="connsiteX3" fmla="*/ 1302944 w 1630342"/>
                <a:gd name="connsiteY3" fmla="*/ 1440156 h 1497253"/>
                <a:gd name="connsiteX4" fmla="*/ 323872 w 1630342"/>
                <a:gd name="connsiteY4" fmla="*/ 1440156 h 1497253"/>
                <a:gd name="connsiteX5" fmla="*/ 21322 w 1630342"/>
                <a:gd name="connsiteY5" fmla="*/ 550091 h 1497253"/>
                <a:gd name="connsiteX0" fmla="*/ 21322 w 1627362"/>
                <a:gd name="connsiteY0" fmla="*/ 550091 h 1542254"/>
                <a:gd name="connsiteX1" fmla="*/ 813408 w 1627362"/>
                <a:gd name="connsiteY1" fmla="*/ 0 h 1542254"/>
                <a:gd name="connsiteX2" fmla="*/ 1605494 w 1627362"/>
                <a:gd name="connsiteY2" fmla="*/ 550091 h 1542254"/>
                <a:gd name="connsiteX3" fmla="*/ 1302944 w 1627362"/>
                <a:gd name="connsiteY3" fmla="*/ 1440156 h 1542254"/>
                <a:gd name="connsiteX4" fmla="*/ 323872 w 1627362"/>
                <a:gd name="connsiteY4" fmla="*/ 1440156 h 1542254"/>
                <a:gd name="connsiteX5" fmla="*/ 21322 w 1627362"/>
                <a:gd name="connsiteY5" fmla="*/ 550091 h 154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7362" h="1542254">
                  <a:moveTo>
                    <a:pt x="21322" y="550091"/>
                  </a:moveTo>
                  <a:cubicBezTo>
                    <a:pt x="102911" y="310065"/>
                    <a:pt x="549379" y="0"/>
                    <a:pt x="813408" y="0"/>
                  </a:cubicBezTo>
                  <a:cubicBezTo>
                    <a:pt x="1077437" y="0"/>
                    <a:pt x="1523905" y="310065"/>
                    <a:pt x="1605494" y="550091"/>
                  </a:cubicBezTo>
                  <a:cubicBezTo>
                    <a:pt x="1687083" y="790117"/>
                    <a:pt x="1530258" y="1313818"/>
                    <a:pt x="1302944" y="1440156"/>
                  </a:cubicBezTo>
                  <a:cubicBezTo>
                    <a:pt x="1044600" y="1583740"/>
                    <a:pt x="529316" y="1568626"/>
                    <a:pt x="323872" y="1440156"/>
                  </a:cubicBezTo>
                  <a:cubicBezTo>
                    <a:pt x="103372" y="1302271"/>
                    <a:pt x="-60267" y="790117"/>
                    <a:pt x="21322" y="5500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/>
              <a:endParaRPr lang="fi-FI" sz="1500"/>
            </a:p>
          </p:txBody>
        </p:sp>
      </p:grpSp>
      <p:sp>
        <p:nvSpPr>
          <p:cNvPr id="5" name="Suorakulmio 4"/>
          <p:cNvSpPr/>
          <p:nvPr/>
        </p:nvSpPr>
        <p:spPr bwMode="auto">
          <a:xfrm rot="21212565">
            <a:off x="4034969" y="3086541"/>
            <a:ext cx="859302" cy="110584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/>
            <a:endParaRPr lang="fi-FI" sz="1500"/>
          </a:p>
        </p:txBody>
      </p:sp>
      <p:sp>
        <p:nvSpPr>
          <p:cNvPr id="10" name="Suorakulmio 9"/>
          <p:cNvSpPr/>
          <p:nvPr/>
        </p:nvSpPr>
        <p:spPr bwMode="auto">
          <a:xfrm rot="4396999">
            <a:off x="2571874" y="2120810"/>
            <a:ext cx="859303" cy="137709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/>
            <a:endParaRPr lang="fi-FI" sz="1500"/>
          </a:p>
        </p:txBody>
      </p:sp>
      <p:sp>
        <p:nvSpPr>
          <p:cNvPr id="12" name="L-muoto 11"/>
          <p:cNvSpPr/>
          <p:nvPr/>
        </p:nvSpPr>
        <p:spPr bwMode="auto">
          <a:xfrm>
            <a:off x="1220044" y="1741046"/>
            <a:ext cx="4177043" cy="3036668"/>
          </a:xfrm>
          <a:custGeom>
            <a:avLst/>
            <a:gdLst>
              <a:gd name="connsiteX0" fmla="*/ 0 w 2736304"/>
              <a:gd name="connsiteY0" fmla="*/ 0 h 2171522"/>
              <a:gd name="connsiteX1" fmla="*/ 763116 w 2736304"/>
              <a:gd name="connsiteY1" fmla="*/ 0 h 2171522"/>
              <a:gd name="connsiteX2" fmla="*/ 763116 w 2736304"/>
              <a:gd name="connsiteY2" fmla="*/ 1610075 h 2171522"/>
              <a:gd name="connsiteX3" fmla="*/ 2736304 w 2736304"/>
              <a:gd name="connsiteY3" fmla="*/ 1610075 h 2171522"/>
              <a:gd name="connsiteX4" fmla="*/ 2736304 w 2736304"/>
              <a:gd name="connsiteY4" fmla="*/ 2171522 h 2171522"/>
              <a:gd name="connsiteX5" fmla="*/ 0 w 2736304"/>
              <a:gd name="connsiteY5" fmla="*/ 2171522 h 2171522"/>
              <a:gd name="connsiteX6" fmla="*/ 0 w 2736304"/>
              <a:gd name="connsiteY6" fmla="*/ 0 h 2171522"/>
              <a:gd name="connsiteX0" fmla="*/ 272053 w 3008357"/>
              <a:gd name="connsiteY0" fmla="*/ 0 h 2171522"/>
              <a:gd name="connsiteX1" fmla="*/ 1035169 w 3008357"/>
              <a:gd name="connsiteY1" fmla="*/ 0 h 2171522"/>
              <a:gd name="connsiteX2" fmla="*/ 1035169 w 3008357"/>
              <a:gd name="connsiteY2" fmla="*/ 1610075 h 2171522"/>
              <a:gd name="connsiteX3" fmla="*/ 3008357 w 3008357"/>
              <a:gd name="connsiteY3" fmla="*/ 1610075 h 2171522"/>
              <a:gd name="connsiteX4" fmla="*/ 3008357 w 3008357"/>
              <a:gd name="connsiteY4" fmla="*/ 2171522 h 2171522"/>
              <a:gd name="connsiteX5" fmla="*/ 0 w 3008357"/>
              <a:gd name="connsiteY5" fmla="*/ 2163965 h 2171522"/>
              <a:gd name="connsiteX6" fmla="*/ 272053 w 3008357"/>
              <a:gd name="connsiteY6" fmla="*/ 0 h 2171522"/>
              <a:gd name="connsiteX0" fmla="*/ 272053 w 3144383"/>
              <a:gd name="connsiteY0" fmla="*/ 0 h 2171522"/>
              <a:gd name="connsiteX1" fmla="*/ 1035169 w 3144383"/>
              <a:gd name="connsiteY1" fmla="*/ 0 h 2171522"/>
              <a:gd name="connsiteX2" fmla="*/ 1035169 w 3144383"/>
              <a:gd name="connsiteY2" fmla="*/ 1610075 h 2171522"/>
              <a:gd name="connsiteX3" fmla="*/ 3008357 w 3144383"/>
              <a:gd name="connsiteY3" fmla="*/ 1610075 h 2171522"/>
              <a:gd name="connsiteX4" fmla="*/ 3144383 w 3144383"/>
              <a:gd name="connsiteY4" fmla="*/ 2171522 h 2171522"/>
              <a:gd name="connsiteX5" fmla="*/ 0 w 3144383"/>
              <a:gd name="connsiteY5" fmla="*/ 2163965 h 2171522"/>
              <a:gd name="connsiteX6" fmla="*/ 272053 w 3144383"/>
              <a:gd name="connsiteY6" fmla="*/ 0 h 2171522"/>
              <a:gd name="connsiteX0" fmla="*/ 272053 w 3144383"/>
              <a:gd name="connsiteY0" fmla="*/ 0 h 2171522"/>
              <a:gd name="connsiteX1" fmla="*/ 1035169 w 3144383"/>
              <a:gd name="connsiteY1" fmla="*/ 0 h 2171522"/>
              <a:gd name="connsiteX2" fmla="*/ 1186310 w 3144383"/>
              <a:gd name="connsiteY2" fmla="*/ 1602518 h 2171522"/>
              <a:gd name="connsiteX3" fmla="*/ 3008357 w 3144383"/>
              <a:gd name="connsiteY3" fmla="*/ 1610075 h 2171522"/>
              <a:gd name="connsiteX4" fmla="*/ 3144383 w 3144383"/>
              <a:gd name="connsiteY4" fmla="*/ 2171522 h 2171522"/>
              <a:gd name="connsiteX5" fmla="*/ 0 w 3144383"/>
              <a:gd name="connsiteY5" fmla="*/ 2163965 h 2171522"/>
              <a:gd name="connsiteX6" fmla="*/ 272053 w 3144383"/>
              <a:gd name="connsiteY6" fmla="*/ 0 h 2171522"/>
              <a:gd name="connsiteX0" fmla="*/ 272053 w 3144383"/>
              <a:gd name="connsiteY0" fmla="*/ 0 h 2171522"/>
              <a:gd name="connsiteX1" fmla="*/ 974713 w 3144383"/>
              <a:gd name="connsiteY1" fmla="*/ 0 h 2171522"/>
              <a:gd name="connsiteX2" fmla="*/ 1186310 w 3144383"/>
              <a:gd name="connsiteY2" fmla="*/ 1602518 h 2171522"/>
              <a:gd name="connsiteX3" fmla="*/ 3008357 w 3144383"/>
              <a:gd name="connsiteY3" fmla="*/ 1610075 h 2171522"/>
              <a:gd name="connsiteX4" fmla="*/ 3144383 w 3144383"/>
              <a:gd name="connsiteY4" fmla="*/ 2171522 h 2171522"/>
              <a:gd name="connsiteX5" fmla="*/ 0 w 3144383"/>
              <a:gd name="connsiteY5" fmla="*/ 2163965 h 2171522"/>
              <a:gd name="connsiteX6" fmla="*/ 272053 w 3144383"/>
              <a:gd name="connsiteY6" fmla="*/ 0 h 2171522"/>
              <a:gd name="connsiteX0" fmla="*/ 272053 w 3144383"/>
              <a:gd name="connsiteY0" fmla="*/ 236698 h 2408220"/>
              <a:gd name="connsiteX1" fmla="*/ 974713 w 3144383"/>
              <a:gd name="connsiteY1" fmla="*/ 236698 h 2408220"/>
              <a:gd name="connsiteX2" fmla="*/ 1186310 w 3144383"/>
              <a:gd name="connsiteY2" fmla="*/ 1839216 h 2408220"/>
              <a:gd name="connsiteX3" fmla="*/ 3008357 w 3144383"/>
              <a:gd name="connsiteY3" fmla="*/ 1846773 h 2408220"/>
              <a:gd name="connsiteX4" fmla="*/ 3144383 w 3144383"/>
              <a:gd name="connsiteY4" fmla="*/ 2408220 h 2408220"/>
              <a:gd name="connsiteX5" fmla="*/ 0 w 3144383"/>
              <a:gd name="connsiteY5" fmla="*/ 2400663 h 2408220"/>
              <a:gd name="connsiteX6" fmla="*/ 272053 w 3144383"/>
              <a:gd name="connsiteY6" fmla="*/ 236698 h 2408220"/>
              <a:gd name="connsiteX0" fmla="*/ 455986 w 3328316"/>
              <a:gd name="connsiteY0" fmla="*/ 236698 h 2408220"/>
              <a:gd name="connsiteX1" fmla="*/ 1158646 w 3328316"/>
              <a:gd name="connsiteY1" fmla="*/ 236698 h 2408220"/>
              <a:gd name="connsiteX2" fmla="*/ 1370243 w 3328316"/>
              <a:gd name="connsiteY2" fmla="*/ 1839216 h 2408220"/>
              <a:gd name="connsiteX3" fmla="*/ 3192290 w 3328316"/>
              <a:gd name="connsiteY3" fmla="*/ 1846773 h 2408220"/>
              <a:gd name="connsiteX4" fmla="*/ 3328316 w 3328316"/>
              <a:gd name="connsiteY4" fmla="*/ 2408220 h 2408220"/>
              <a:gd name="connsiteX5" fmla="*/ 183933 w 3328316"/>
              <a:gd name="connsiteY5" fmla="*/ 2400663 h 2408220"/>
              <a:gd name="connsiteX6" fmla="*/ 455986 w 3328316"/>
              <a:gd name="connsiteY6" fmla="*/ 236698 h 2408220"/>
              <a:gd name="connsiteX0" fmla="*/ 436288 w 3308618"/>
              <a:gd name="connsiteY0" fmla="*/ 250131 h 2421653"/>
              <a:gd name="connsiteX1" fmla="*/ 1138948 w 3308618"/>
              <a:gd name="connsiteY1" fmla="*/ 250131 h 2421653"/>
              <a:gd name="connsiteX2" fmla="*/ 1350545 w 3308618"/>
              <a:gd name="connsiteY2" fmla="*/ 1852649 h 2421653"/>
              <a:gd name="connsiteX3" fmla="*/ 3172592 w 3308618"/>
              <a:gd name="connsiteY3" fmla="*/ 1860206 h 2421653"/>
              <a:gd name="connsiteX4" fmla="*/ 3308618 w 3308618"/>
              <a:gd name="connsiteY4" fmla="*/ 2421653 h 2421653"/>
              <a:gd name="connsiteX5" fmla="*/ 164235 w 3308618"/>
              <a:gd name="connsiteY5" fmla="*/ 2414096 h 2421653"/>
              <a:gd name="connsiteX6" fmla="*/ 436288 w 3308618"/>
              <a:gd name="connsiteY6" fmla="*/ 250131 h 2421653"/>
              <a:gd name="connsiteX0" fmla="*/ 272053 w 3144383"/>
              <a:gd name="connsiteY0" fmla="*/ 250131 h 2421653"/>
              <a:gd name="connsiteX1" fmla="*/ 974713 w 3144383"/>
              <a:gd name="connsiteY1" fmla="*/ 250131 h 2421653"/>
              <a:gd name="connsiteX2" fmla="*/ 1186310 w 3144383"/>
              <a:gd name="connsiteY2" fmla="*/ 1852649 h 2421653"/>
              <a:gd name="connsiteX3" fmla="*/ 3008357 w 3144383"/>
              <a:gd name="connsiteY3" fmla="*/ 1860206 h 2421653"/>
              <a:gd name="connsiteX4" fmla="*/ 3144383 w 3144383"/>
              <a:gd name="connsiteY4" fmla="*/ 2421653 h 2421653"/>
              <a:gd name="connsiteX5" fmla="*/ 0 w 3144383"/>
              <a:gd name="connsiteY5" fmla="*/ 2414096 h 2421653"/>
              <a:gd name="connsiteX6" fmla="*/ 272053 w 3144383"/>
              <a:gd name="connsiteY6" fmla="*/ 250131 h 2421653"/>
              <a:gd name="connsiteX0" fmla="*/ 272053 w 3144383"/>
              <a:gd name="connsiteY0" fmla="*/ 208290 h 2379812"/>
              <a:gd name="connsiteX1" fmla="*/ 974713 w 3144383"/>
              <a:gd name="connsiteY1" fmla="*/ 208290 h 2379812"/>
              <a:gd name="connsiteX2" fmla="*/ 1186310 w 3144383"/>
              <a:gd name="connsiteY2" fmla="*/ 1810808 h 2379812"/>
              <a:gd name="connsiteX3" fmla="*/ 3008357 w 3144383"/>
              <a:gd name="connsiteY3" fmla="*/ 1818365 h 2379812"/>
              <a:gd name="connsiteX4" fmla="*/ 3144383 w 3144383"/>
              <a:gd name="connsiteY4" fmla="*/ 2379812 h 2379812"/>
              <a:gd name="connsiteX5" fmla="*/ 0 w 3144383"/>
              <a:gd name="connsiteY5" fmla="*/ 2372255 h 2379812"/>
              <a:gd name="connsiteX6" fmla="*/ 272053 w 3144383"/>
              <a:gd name="connsiteY6" fmla="*/ 208290 h 2379812"/>
              <a:gd name="connsiteX0" fmla="*/ 455986 w 3328316"/>
              <a:gd name="connsiteY0" fmla="*/ 236698 h 2408220"/>
              <a:gd name="connsiteX1" fmla="*/ 1158646 w 3328316"/>
              <a:gd name="connsiteY1" fmla="*/ 236698 h 2408220"/>
              <a:gd name="connsiteX2" fmla="*/ 1370243 w 3328316"/>
              <a:gd name="connsiteY2" fmla="*/ 1839216 h 2408220"/>
              <a:gd name="connsiteX3" fmla="*/ 3192290 w 3328316"/>
              <a:gd name="connsiteY3" fmla="*/ 1846773 h 2408220"/>
              <a:gd name="connsiteX4" fmla="*/ 3328316 w 3328316"/>
              <a:gd name="connsiteY4" fmla="*/ 2408220 h 2408220"/>
              <a:gd name="connsiteX5" fmla="*/ 183933 w 3328316"/>
              <a:gd name="connsiteY5" fmla="*/ 2400663 h 2408220"/>
              <a:gd name="connsiteX6" fmla="*/ 455986 w 3328316"/>
              <a:gd name="connsiteY6" fmla="*/ 236698 h 2408220"/>
              <a:gd name="connsiteX0" fmla="*/ 442827 w 3315157"/>
              <a:gd name="connsiteY0" fmla="*/ 236698 h 2408220"/>
              <a:gd name="connsiteX1" fmla="*/ 1145487 w 3315157"/>
              <a:gd name="connsiteY1" fmla="*/ 236698 h 2408220"/>
              <a:gd name="connsiteX2" fmla="*/ 1357084 w 3315157"/>
              <a:gd name="connsiteY2" fmla="*/ 1839216 h 2408220"/>
              <a:gd name="connsiteX3" fmla="*/ 3179131 w 3315157"/>
              <a:gd name="connsiteY3" fmla="*/ 1846773 h 2408220"/>
              <a:gd name="connsiteX4" fmla="*/ 3315157 w 3315157"/>
              <a:gd name="connsiteY4" fmla="*/ 2408220 h 2408220"/>
              <a:gd name="connsiteX5" fmla="*/ 170774 w 3315157"/>
              <a:gd name="connsiteY5" fmla="*/ 2400663 h 2408220"/>
              <a:gd name="connsiteX6" fmla="*/ 442827 w 3315157"/>
              <a:gd name="connsiteY6" fmla="*/ 236698 h 2408220"/>
              <a:gd name="connsiteX0" fmla="*/ 451630 w 3323960"/>
              <a:gd name="connsiteY0" fmla="*/ 236698 h 2408220"/>
              <a:gd name="connsiteX1" fmla="*/ 1154290 w 3323960"/>
              <a:gd name="connsiteY1" fmla="*/ 236698 h 2408220"/>
              <a:gd name="connsiteX2" fmla="*/ 1365887 w 3323960"/>
              <a:gd name="connsiteY2" fmla="*/ 1839216 h 2408220"/>
              <a:gd name="connsiteX3" fmla="*/ 3187934 w 3323960"/>
              <a:gd name="connsiteY3" fmla="*/ 1846773 h 2408220"/>
              <a:gd name="connsiteX4" fmla="*/ 3323960 w 3323960"/>
              <a:gd name="connsiteY4" fmla="*/ 2408220 h 2408220"/>
              <a:gd name="connsiteX5" fmla="*/ 179577 w 3323960"/>
              <a:gd name="connsiteY5" fmla="*/ 2400663 h 2408220"/>
              <a:gd name="connsiteX6" fmla="*/ 451630 w 3323960"/>
              <a:gd name="connsiteY6" fmla="*/ 236698 h 2408220"/>
              <a:gd name="connsiteX0" fmla="*/ 451630 w 3323960"/>
              <a:gd name="connsiteY0" fmla="*/ 187458 h 2358980"/>
              <a:gd name="connsiteX1" fmla="*/ 1154290 w 3323960"/>
              <a:gd name="connsiteY1" fmla="*/ 187458 h 2358980"/>
              <a:gd name="connsiteX2" fmla="*/ 1365887 w 3323960"/>
              <a:gd name="connsiteY2" fmla="*/ 1789976 h 2358980"/>
              <a:gd name="connsiteX3" fmla="*/ 3187934 w 3323960"/>
              <a:gd name="connsiteY3" fmla="*/ 1797533 h 2358980"/>
              <a:gd name="connsiteX4" fmla="*/ 3323960 w 3323960"/>
              <a:gd name="connsiteY4" fmla="*/ 2358980 h 2358980"/>
              <a:gd name="connsiteX5" fmla="*/ 179577 w 3323960"/>
              <a:gd name="connsiteY5" fmla="*/ 2351423 h 2358980"/>
              <a:gd name="connsiteX6" fmla="*/ 451630 w 3323960"/>
              <a:gd name="connsiteY6" fmla="*/ 187458 h 2358980"/>
              <a:gd name="connsiteX0" fmla="*/ 272053 w 3144383"/>
              <a:gd name="connsiteY0" fmla="*/ 187458 h 2358980"/>
              <a:gd name="connsiteX1" fmla="*/ 974713 w 3144383"/>
              <a:gd name="connsiteY1" fmla="*/ 187458 h 2358980"/>
              <a:gd name="connsiteX2" fmla="*/ 1186310 w 3144383"/>
              <a:gd name="connsiteY2" fmla="*/ 1789976 h 2358980"/>
              <a:gd name="connsiteX3" fmla="*/ 3008357 w 3144383"/>
              <a:gd name="connsiteY3" fmla="*/ 1797533 h 2358980"/>
              <a:gd name="connsiteX4" fmla="*/ 3144383 w 3144383"/>
              <a:gd name="connsiteY4" fmla="*/ 2358980 h 2358980"/>
              <a:gd name="connsiteX5" fmla="*/ 0 w 3144383"/>
              <a:gd name="connsiteY5" fmla="*/ 2351423 h 2358980"/>
              <a:gd name="connsiteX6" fmla="*/ 272053 w 3144383"/>
              <a:gd name="connsiteY6" fmla="*/ 187458 h 2358980"/>
              <a:gd name="connsiteX0" fmla="*/ 277929 w 3150259"/>
              <a:gd name="connsiteY0" fmla="*/ 187458 h 2358980"/>
              <a:gd name="connsiteX1" fmla="*/ 980589 w 3150259"/>
              <a:gd name="connsiteY1" fmla="*/ 187458 h 2358980"/>
              <a:gd name="connsiteX2" fmla="*/ 1192186 w 3150259"/>
              <a:gd name="connsiteY2" fmla="*/ 1789976 h 2358980"/>
              <a:gd name="connsiteX3" fmla="*/ 3014233 w 3150259"/>
              <a:gd name="connsiteY3" fmla="*/ 1797533 h 2358980"/>
              <a:gd name="connsiteX4" fmla="*/ 3150259 w 3150259"/>
              <a:gd name="connsiteY4" fmla="*/ 2358980 h 2358980"/>
              <a:gd name="connsiteX5" fmla="*/ 5876 w 3150259"/>
              <a:gd name="connsiteY5" fmla="*/ 2351423 h 2358980"/>
              <a:gd name="connsiteX6" fmla="*/ 277929 w 3150259"/>
              <a:gd name="connsiteY6" fmla="*/ 187458 h 2358980"/>
              <a:gd name="connsiteX0" fmla="*/ 277929 w 3150259"/>
              <a:gd name="connsiteY0" fmla="*/ 187458 h 2358980"/>
              <a:gd name="connsiteX1" fmla="*/ 980589 w 3150259"/>
              <a:gd name="connsiteY1" fmla="*/ 187458 h 2358980"/>
              <a:gd name="connsiteX2" fmla="*/ 1192186 w 3150259"/>
              <a:gd name="connsiteY2" fmla="*/ 1789976 h 2358980"/>
              <a:gd name="connsiteX3" fmla="*/ 3014233 w 3150259"/>
              <a:gd name="connsiteY3" fmla="*/ 1797533 h 2358980"/>
              <a:gd name="connsiteX4" fmla="*/ 3150259 w 3150259"/>
              <a:gd name="connsiteY4" fmla="*/ 2358980 h 2358980"/>
              <a:gd name="connsiteX5" fmla="*/ 5876 w 3150259"/>
              <a:gd name="connsiteY5" fmla="*/ 2351423 h 2358980"/>
              <a:gd name="connsiteX6" fmla="*/ 277929 w 3150259"/>
              <a:gd name="connsiteY6" fmla="*/ 187458 h 2358980"/>
              <a:gd name="connsiteX0" fmla="*/ 277929 w 3150259"/>
              <a:gd name="connsiteY0" fmla="*/ 187458 h 2358980"/>
              <a:gd name="connsiteX1" fmla="*/ 980589 w 3150259"/>
              <a:gd name="connsiteY1" fmla="*/ 187458 h 2358980"/>
              <a:gd name="connsiteX2" fmla="*/ 1192186 w 3150259"/>
              <a:gd name="connsiteY2" fmla="*/ 1789976 h 2358980"/>
              <a:gd name="connsiteX3" fmla="*/ 3014233 w 3150259"/>
              <a:gd name="connsiteY3" fmla="*/ 1797533 h 2358980"/>
              <a:gd name="connsiteX4" fmla="*/ 3150259 w 3150259"/>
              <a:gd name="connsiteY4" fmla="*/ 2358980 h 2358980"/>
              <a:gd name="connsiteX5" fmla="*/ 5876 w 3150259"/>
              <a:gd name="connsiteY5" fmla="*/ 2351423 h 2358980"/>
              <a:gd name="connsiteX6" fmla="*/ 277929 w 3150259"/>
              <a:gd name="connsiteY6" fmla="*/ 187458 h 2358980"/>
              <a:gd name="connsiteX0" fmla="*/ 277929 w 3150259"/>
              <a:gd name="connsiteY0" fmla="*/ 187458 h 2358980"/>
              <a:gd name="connsiteX1" fmla="*/ 980589 w 3150259"/>
              <a:gd name="connsiteY1" fmla="*/ 187458 h 2358980"/>
              <a:gd name="connsiteX2" fmla="*/ 1192186 w 3150259"/>
              <a:gd name="connsiteY2" fmla="*/ 1789976 h 2358980"/>
              <a:gd name="connsiteX3" fmla="*/ 3014233 w 3150259"/>
              <a:gd name="connsiteY3" fmla="*/ 1797533 h 2358980"/>
              <a:gd name="connsiteX4" fmla="*/ 3150259 w 3150259"/>
              <a:gd name="connsiteY4" fmla="*/ 2358980 h 2358980"/>
              <a:gd name="connsiteX5" fmla="*/ 5876 w 3150259"/>
              <a:gd name="connsiteY5" fmla="*/ 2351423 h 2358980"/>
              <a:gd name="connsiteX6" fmla="*/ 277929 w 3150259"/>
              <a:gd name="connsiteY6" fmla="*/ 187458 h 2358980"/>
              <a:gd name="connsiteX0" fmla="*/ 277929 w 3150259"/>
              <a:gd name="connsiteY0" fmla="*/ 187458 h 2358980"/>
              <a:gd name="connsiteX1" fmla="*/ 980589 w 3150259"/>
              <a:gd name="connsiteY1" fmla="*/ 187458 h 2358980"/>
              <a:gd name="connsiteX2" fmla="*/ 1192186 w 3150259"/>
              <a:gd name="connsiteY2" fmla="*/ 1789976 h 2358980"/>
              <a:gd name="connsiteX3" fmla="*/ 3014233 w 3150259"/>
              <a:gd name="connsiteY3" fmla="*/ 1797533 h 2358980"/>
              <a:gd name="connsiteX4" fmla="*/ 3150259 w 3150259"/>
              <a:gd name="connsiteY4" fmla="*/ 2358980 h 2358980"/>
              <a:gd name="connsiteX5" fmla="*/ 5876 w 3150259"/>
              <a:gd name="connsiteY5" fmla="*/ 2351423 h 2358980"/>
              <a:gd name="connsiteX6" fmla="*/ 277929 w 3150259"/>
              <a:gd name="connsiteY6" fmla="*/ 187458 h 2358980"/>
              <a:gd name="connsiteX0" fmla="*/ 277929 w 3150259"/>
              <a:gd name="connsiteY0" fmla="*/ 187458 h 2358980"/>
              <a:gd name="connsiteX1" fmla="*/ 980589 w 3150259"/>
              <a:gd name="connsiteY1" fmla="*/ 187458 h 2358980"/>
              <a:gd name="connsiteX2" fmla="*/ 1192186 w 3150259"/>
              <a:gd name="connsiteY2" fmla="*/ 1789976 h 2358980"/>
              <a:gd name="connsiteX3" fmla="*/ 3014233 w 3150259"/>
              <a:gd name="connsiteY3" fmla="*/ 1797533 h 2358980"/>
              <a:gd name="connsiteX4" fmla="*/ 3150259 w 3150259"/>
              <a:gd name="connsiteY4" fmla="*/ 2358980 h 2358980"/>
              <a:gd name="connsiteX5" fmla="*/ 5876 w 3150259"/>
              <a:gd name="connsiteY5" fmla="*/ 2351423 h 2358980"/>
              <a:gd name="connsiteX6" fmla="*/ 277929 w 3150259"/>
              <a:gd name="connsiteY6" fmla="*/ 187458 h 2358980"/>
              <a:gd name="connsiteX0" fmla="*/ 277929 w 3150259"/>
              <a:gd name="connsiteY0" fmla="*/ 187458 h 2358980"/>
              <a:gd name="connsiteX1" fmla="*/ 980589 w 3150259"/>
              <a:gd name="connsiteY1" fmla="*/ 187458 h 2358980"/>
              <a:gd name="connsiteX2" fmla="*/ 1192186 w 3150259"/>
              <a:gd name="connsiteY2" fmla="*/ 1789976 h 2358980"/>
              <a:gd name="connsiteX3" fmla="*/ 3014233 w 3150259"/>
              <a:gd name="connsiteY3" fmla="*/ 1797533 h 2358980"/>
              <a:gd name="connsiteX4" fmla="*/ 3150259 w 3150259"/>
              <a:gd name="connsiteY4" fmla="*/ 2358980 h 2358980"/>
              <a:gd name="connsiteX5" fmla="*/ 5876 w 3150259"/>
              <a:gd name="connsiteY5" fmla="*/ 2351423 h 2358980"/>
              <a:gd name="connsiteX6" fmla="*/ 277929 w 3150259"/>
              <a:gd name="connsiteY6" fmla="*/ 187458 h 2358980"/>
              <a:gd name="connsiteX0" fmla="*/ 277929 w 3150259"/>
              <a:gd name="connsiteY0" fmla="*/ 187458 h 2358980"/>
              <a:gd name="connsiteX1" fmla="*/ 980589 w 3150259"/>
              <a:gd name="connsiteY1" fmla="*/ 187458 h 2358980"/>
              <a:gd name="connsiteX2" fmla="*/ 1192186 w 3150259"/>
              <a:gd name="connsiteY2" fmla="*/ 1789976 h 2358980"/>
              <a:gd name="connsiteX3" fmla="*/ 3014233 w 3150259"/>
              <a:gd name="connsiteY3" fmla="*/ 1797533 h 2358980"/>
              <a:gd name="connsiteX4" fmla="*/ 3150259 w 3150259"/>
              <a:gd name="connsiteY4" fmla="*/ 2358980 h 2358980"/>
              <a:gd name="connsiteX5" fmla="*/ 5876 w 3150259"/>
              <a:gd name="connsiteY5" fmla="*/ 2351423 h 2358980"/>
              <a:gd name="connsiteX6" fmla="*/ 277929 w 3150259"/>
              <a:gd name="connsiteY6" fmla="*/ 187458 h 2358980"/>
              <a:gd name="connsiteX0" fmla="*/ 277929 w 3150259"/>
              <a:gd name="connsiteY0" fmla="*/ 118685 h 2290207"/>
              <a:gd name="connsiteX1" fmla="*/ 980589 w 3150259"/>
              <a:gd name="connsiteY1" fmla="*/ 118685 h 2290207"/>
              <a:gd name="connsiteX2" fmla="*/ 1192186 w 3150259"/>
              <a:gd name="connsiteY2" fmla="*/ 1721203 h 2290207"/>
              <a:gd name="connsiteX3" fmla="*/ 3014233 w 3150259"/>
              <a:gd name="connsiteY3" fmla="*/ 1728760 h 2290207"/>
              <a:gd name="connsiteX4" fmla="*/ 3150259 w 3150259"/>
              <a:gd name="connsiteY4" fmla="*/ 2290207 h 2290207"/>
              <a:gd name="connsiteX5" fmla="*/ 5876 w 3150259"/>
              <a:gd name="connsiteY5" fmla="*/ 2282650 h 2290207"/>
              <a:gd name="connsiteX6" fmla="*/ 277929 w 3150259"/>
              <a:gd name="connsiteY6" fmla="*/ 118685 h 2290207"/>
              <a:gd name="connsiteX0" fmla="*/ 277929 w 3150259"/>
              <a:gd name="connsiteY0" fmla="*/ 118685 h 2290207"/>
              <a:gd name="connsiteX1" fmla="*/ 980589 w 3150259"/>
              <a:gd name="connsiteY1" fmla="*/ 118685 h 2290207"/>
              <a:gd name="connsiteX2" fmla="*/ 1192186 w 3150259"/>
              <a:gd name="connsiteY2" fmla="*/ 1721203 h 2290207"/>
              <a:gd name="connsiteX3" fmla="*/ 3014233 w 3150259"/>
              <a:gd name="connsiteY3" fmla="*/ 1728760 h 2290207"/>
              <a:gd name="connsiteX4" fmla="*/ 3150259 w 3150259"/>
              <a:gd name="connsiteY4" fmla="*/ 2290207 h 2290207"/>
              <a:gd name="connsiteX5" fmla="*/ 5876 w 3150259"/>
              <a:gd name="connsiteY5" fmla="*/ 2282650 h 2290207"/>
              <a:gd name="connsiteX6" fmla="*/ 277929 w 3150259"/>
              <a:gd name="connsiteY6" fmla="*/ 118685 h 2290207"/>
              <a:gd name="connsiteX0" fmla="*/ 277929 w 3150259"/>
              <a:gd name="connsiteY0" fmla="*/ 118685 h 2290207"/>
              <a:gd name="connsiteX1" fmla="*/ 980589 w 3150259"/>
              <a:gd name="connsiteY1" fmla="*/ 118685 h 2290207"/>
              <a:gd name="connsiteX2" fmla="*/ 1426453 w 3150259"/>
              <a:gd name="connsiteY2" fmla="*/ 1653190 h 2290207"/>
              <a:gd name="connsiteX3" fmla="*/ 3014233 w 3150259"/>
              <a:gd name="connsiteY3" fmla="*/ 1728760 h 2290207"/>
              <a:gd name="connsiteX4" fmla="*/ 3150259 w 3150259"/>
              <a:gd name="connsiteY4" fmla="*/ 2290207 h 2290207"/>
              <a:gd name="connsiteX5" fmla="*/ 5876 w 3150259"/>
              <a:gd name="connsiteY5" fmla="*/ 2282650 h 2290207"/>
              <a:gd name="connsiteX6" fmla="*/ 277929 w 3150259"/>
              <a:gd name="connsiteY6" fmla="*/ 118685 h 2290207"/>
              <a:gd name="connsiteX0" fmla="*/ 277929 w 3150259"/>
              <a:gd name="connsiteY0" fmla="*/ 118685 h 2290207"/>
              <a:gd name="connsiteX1" fmla="*/ 980589 w 3150259"/>
              <a:gd name="connsiteY1" fmla="*/ 118685 h 2290207"/>
              <a:gd name="connsiteX2" fmla="*/ 1426453 w 3150259"/>
              <a:gd name="connsiteY2" fmla="*/ 1653190 h 2290207"/>
              <a:gd name="connsiteX3" fmla="*/ 3014233 w 3150259"/>
              <a:gd name="connsiteY3" fmla="*/ 1728760 h 2290207"/>
              <a:gd name="connsiteX4" fmla="*/ 3150259 w 3150259"/>
              <a:gd name="connsiteY4" fmla="*/ 2290207 h 2290207"/>
              <a:gd name="connsiteX5" fmla="*/ 5876 w 3150259"/>
              <a:gd name="connsiteY5" fmla="*/ 2282650 h 2290207"/>
              <a:gd name="connsiteX6" fmla="*/ 277929 w 3150259"/>
              <a:gd name="connsiteY6" fmla="*/ 118685 h 2290207"/>
              <a:gd name="connsiteX0" fmla="*/ 277929 w 3150259"/>
              <a:gd name="connsiteY0" fmla="*/ 118685 h 2290207"/>
              <a:gd name="connsiteX1" fmla="*/ 980589 w 3150259"/>
              <a:gd name="connsiteY1" fmla="*/ 118685 h 2290207"/>
              <a:gd name="connsiteX2" fmla="*/ 1426453 w 3150259"/>
              <a:gd name="connsiteY2" fmla="*/ 1653190 h 2290207"/>
              <a:gd name="connsiteX3" fmla="*/ 3014233 w 3150259"/>
              <a:gd name="connsiteY3" fmla="*/ 1728760 h 2290207"/>
              <a:gd name="connsiteX4" fmla="*/ 3150259 w 3150259"/>
              <a:gd name="connsiteY4" fmla="*/ 2290207 h 2290207"/>
              <a:gd name="connsiteX5" fmla="*/ 5876 w 3150259"/>
              <a:gd name="connsiteY5" fmla="*/ 2282650 h 2290207"/>
              <a:gd name="connsiteX6" fmla="*/ 277929 w 3150259"/>
              <a:gd name="connsiteY6" fmla="*/ 118685 h 2290207"/>
              <a:gd name="connsiteX0" fmla="*/ 277929 w 3150259"/>
              <a:gd name="connsiteY0" fmla="*/ 118685 h 2290207"/>
              <a:gd name="connsiteX1" fmla="*/ 980589 w 3150259"/>
              <a:gd name="connsiteY1" fmla="*/ 118685 h 2290207"/>
              <a:gd name="connsiteX2" fmla="*/ 1486910 w 3150259"/>
              <a:gd name="connsiteY2" fmla="*/ 1585176 h 2290207"/>
              <a:gd name="connsiteX3" fmla="*/ 3014233 w 3150259"/>
              <a:gd name="connsiteY3" fmla="*/ 1728760 h 2290207"/>
              <a:gd name="connsiteX4" fmla="*/ 3150259 w 3150259"/>
              <a:gd name="connsiteY4" fmla="*/ 2290207 h 2290207"/>
              <a:gd name="connsiteX5" fmla="*/ 5876 w 3150259"/>
              <a:gd name="connsiteY5" fmla="*/ 2282650 h 2290207"/>
              <a:gd name="connsiteX6" fmla="*/ 277929 w 3150259"/>
              <a:gd name="connsiteY6" fmla="*/ 118685 h 229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0259" h="2290207">
                <a:moveTo>
                  <a:pt x="277929" y="118685"/>
                </a:moveTo>
                <a:cubicBezTo>
                  <a:pt x="523508" y="-113507"/>
                  <a:pt x="911340" y="55638"/>
                  <a:pt x="980589" y="118685"/>
                </a:cubicBezTo>
                <a:cubicBezTo>
                  <a:pt x="1042280" y="385771"/>
                  <a:pt x="1102627" y="1286602"/>
                  <a:pt x="1486910" y="1585176"/>
                </a:cubicBezTo>
                <a:cubicBezTo>
                  <a:pt x="1912890" y="1829520"/>
                  <a:pt x="2406884" y="1726241"/>
                  <a:pt x="3014233" y="1728760"/>
                </a:cubicBezTo>
                <a:cubicBezTo>
                  <a:pt x="3097360" y="1900794"/>
                  <a:pt x="3150259" y="2087944"/>
                  <a:pt x="3150259" y="2290207"/>
                </a:cubicBezTo>
                <a:cubicBezTo>
                  <a:pt x="2865390" y="2280131"/>
                  <a:pt x="1054004" y="2285169"/>
                  <a:pt x="5876" y="2282650"/>
                </a:cubicBezTo>
                <a:cubicBezTo>
                  <a:pt x="-34538" y="2185225"/>
                  <a:pt x="141902" y="1200667"/>
                  <a:pt x="277929" y="118685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928B81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/>
            <a:endParaRPr lang="fi-FI" sz="1500"/>
          </a:p>
        </p:txBody>
      </p:sp>
      <p:sp>
        <p:nvSpPr>
          <p:cNvPr id="14" name="Rectangle 13"/>
          <p:cNvSpPr/>
          <p:nvPr/>
        </p:nvSpPr>
        <p:spPr bwMode="auto">
          <a:xfrm>
            <a:off x="6264687" y="2353444"/>
            <a:ext cx="1634519" cy="576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/>
            <a:endParaRPr lang="en-GB" sz="1500"/>
          </a:p>
        </p:txBody>
      </p:sp>
      <p:cxnSp>
        <p:nvCxnSpPr>
          <p:cNvPr id="11" name="Straight Connector 10"/>
          <p:cNvCxnSpPr>
            <a:endCxn id="14" idx="1"/>
          </p:cNvCxnSpPr>
          <p:nvPr/>
        </p:nvCxnSpPr>
        <p:spPr>
          <a:xfrm>
            <a:off x="5794297" y="2641476"/>
            <a:ext cx="47039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84168" y="978000"/>
            <a:ext cx="244827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/>
              <a:t>-roundness</a:t>
            </a:r>
          </a:p>
          <a:p>
            <a:r>
              <a:rPr lang="en-US" sz="2000" b="1"/>
              <a:t>-bearing error</a:t>
            </a:r>
          </a:p>
          <a:p>
            <a:r>
              <a:rPr lang="en-US" sz="2000" b="1"/>
              <a:t>-bending of the roll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196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8"/>
    </mc:Choice>
    <mc:Fallback>
      <p:transition advTm="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6193E-6 L 0.00208 -0.00786 L -0.00139 -0.00416 L -0.00122 -0.00578 L 0.00399 -0.00208 L 0.00191 0.00394 L 0.00382 0.0007 L -0.00261 0.00463 L -0.00469 -0.00462 L -0.00469 -0.00532 L 0.00208 -0.00601 L 4.16667E-6 -4.46193E-6 Z " pathEditMode="relative" rAng="0" ptsTypes="AAAAAAA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0" y="-16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Architecture of a measurement system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31</a:t>
            </a:fld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2234832" y="126502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 err="1"/>
              <a:t>Sensor</a:t>
            </a:r>
            <a:endParaRPr lang="fi-FI" b="1"/>
          </a:p>
        </p:txBody>
      </p:sp>
      <p:sp>
        <p:nvSpPr>
          <p:cNvPr id="7" name="Rectangle 6"/>
          <p:cNvSpPr/>
          <p:nvPr/>
        </p:nvSpPr>
        <p:spPr>
          <a:xfrm>
            <a:off x="3823888" y="1265023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 err="1"/>
              <a:t>Measurement</a:t>
            </a:r>
            <a:r>
              <a:rPr lang="fi-FI" b="1"/>
              <a:t> Device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3887284" y="1489349"/>
            <a:ext cx="1946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 err="1"/>
              <a:t>Signal</a:t>
            </a:r>
            <a:r>
              <a:rPr lang="fi-FI" sz="1600"/>
              <a:t> </a:t>
            </a:r>
            <a:r>
              <a:rPr lang="fi-FI" sz="1600" err="1"/>
              <a:t>Conditioning</a:t>
            </a:r>
            <a:endParaRPr lang="fi-FI" sz="1600"/>
          </a:p>
        </p:txBody>
      </p:sp>
      <p:sp>
        <p:nvSpPr>
          <p:cNvPr id="9" name="Rectangle 8"/>
          <p:cNvSpPr/>
          <p:nvPr/>
        </p:nvSpPr>
        <p:spPr>
          <a:xfrm>
            <a:off x="3905742" y="1783240"/>
            <a:ext cx="2656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 err="1"/>
              <a:t>Analog</a:t>
            </a:r>
            <a:r>
              <a:rPr lang="fi-FI" sz="1600"/>
              <a:t>-to-Digital Converter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02828" y="1265114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/>
              <a:t>Software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4836" y="1489348"/>
            <a:ext cx="788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 err="1"/>
              <a:t>Driver</a:t>
            </a:r>
            <a:r>
              <a:rPr lang="fi-FI" sz="160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74836" y="1759922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/>
              <a:t>Application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77627" y="1152428"/>
            <a:ext cx="1471072" cy="2785191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ounded Rectangle 13"/>
          <p:cNvSpPr/>
          <p:nvPr/>
        </p:nvSpPr>
        <p:spPr>
          <a:xfrm>
            <a:off x="3702985" y="1085333"/>
            <a:ext cx="2778751" cy="3644375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Rounded Rectangle 14"/>
          <p:cNvSpPr/>
          <p:nvPr/>
        </p:nvSpPr>
        <p:spPr>
          <a:xfrm>
            <a:off x="6730465" y="1057300"/>
            <a:ext cx="2232248" cy="3672408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7"/>
          <a:stretch/>
        </p:blipFill>
        <p:spPr>
          <a:xfrm>
            <a:off x="2038953" y="1693249"/>
            <a:ext cx="1368152" cy="937287"/>
          </a:xfrm>
          <a:prstGeom prst="rect">
            <a:avLst/>
          </a:prstGeom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64638" y="1778362"/>
            <a:ext cx="939067" cy="216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136" y="2722981"/>
            <a:ext cx="991893" cy="63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 descr="VeeOhjelm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00" y="2341156"/>
            <a:ext cx="1052326" cy="76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45600" y="3426971"/>
            <a:ext cx="18002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1600" i="1" err="1"/>
              <a:t>Labview</a:t>
            </a:r>
            <a:endParaRPr lang="fi-FI" sz="1600" i="1"/>
          </a:p>
          <a:p>
            <a:r>
              <a:rPr lang="fi-FI" sz="1600" i="1" err="1"/>
              <a:t>DASYLab</a:t>
            </a:r>
            <a:endParaRPr lang="fi-FI" sz="1600" i="1"/>
          </a:p>
          <a:p>
            <a:r>
              <a:rPr lang="fi-FI" sz="1600" i="1" err="1"/>
              <a:t>Matlab</a:t>
            </a:r>
            <a:endParaRPr lang="fi-FI" sz="1600" i="1"/>
          </a:p>
          <a:p>
            <a:r>
              <a:rPr lang="fi-FI" sz="1600" i="1"/>
              <a:t>Visual C++/Basic</a:t>
            </a:r>
          </a:p>
          <a:p>
            <a:r>
              <a:rPr lang="fi-FI" sz="1600" i="1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00406" y="3433565"/>
            <a:ext cx="238133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i="1"/>
              <a:t>National Instruments</a:t>
            </a:r>
          </a:p>
          <a:p>
            <a:r>
              <a:rPr lang="en-US" sz="1600" i="1"/>
              <a:t>Measurement Computing</a:t>
            </a:r>
          </a:p>
          <a:p>
            <a:r>
              <a:rPr lang="en-US" sz="1600" i="1"/>
              <a:t>Data Translation</a:t>
            </a:r>
          </a:p>
          <a:p>
            <a:r>
              <a:rPr lang="en-US" sz="1600" i="1"/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0" y="1279742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/>
              <a:t>Measurand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51520" y="1167149"/>
            <a:ext cx="1471072" cy="2770470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TextBox 25"/>
          <p:cNvSpPr txBox="1"/>
          <p:nvPr/>
        </p:nvSpPr>
        <p:spPr>
          <a:xfrm>
            <a:off x="2234533" y="2630536"/>
            <a:ext cx="100811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i="1"/>
              <a:t>Voltage</a:t>
            </a:r>
          </a:p>
          <a:p>
            <a:r>
              <a:rPr lang="en-US" sz="1600" i="1"/>
              <a:t>Current</a:t>
            </a:r>
          </a:p>
          <a:p>
            <a:r>
              <a:rPr lang="en-US" sz="1600" i="1"/>
              <a:t>Charge</a:t>
            </a:r>
          </a:p>
          <a:p>
            <a:r>
              <a:rPr lang="en-US" sz="1600" i="1"/>
              <a:t>…</a:t>
            </a:r>
          </a:p>
        </p:txBody>
      </p:sp>
      <p:pic>
        <p:nvPicPr>
          <p:cNvPr id="1026" name="Picture 2" descr="Kuvahaun tulos haulle displacement measure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050" y="2270658"/>
            <a:ext cx="1841216" cy="6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824961" y="2191564"/>
            <a:ext cx="417234" cy="124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64529" y="2630536"/>
            <a:ext cx="21602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b="1"/>
              <a:t>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8313" y="4148069"/>
            <a:ext cx="33340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/>
              <a:t>Conversion to another, typically electric physical quantity 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1709078" y="2391286"/>
            <a:ext cx="329875" cy="331695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3441509" y="2391286"/>
            <a:ext cx="329875" cy="331695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6466912" y="2441071"/>
            <a:ext cx="329875" cy="331695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Right Arrow 36"/>
          <p:cNvSpPr/>
          <p:nvPr/>
        </p:nvSpPr>
        <p:spPr>
          <a:xfrm rot="10800000">
            <a:off x="6435729" y="2847393"/>
            <a:ext cx="329875" cy="331695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874015" y="2938313"/>
            <a:ext cx="0" cy="12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811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Measurement</a:t>
            </a:r>
            <a:r>
              <a:rPr lang="fi-FI"/>
              <a:t> </a:t>
            </a:r>
            <a:r>
              <a:rPr lang="fi-FI" err="1"/>
              <a:t>setup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32</a:t>
            </a:fld>
            <a:endParaRPr lang="fi-FI"/>
          </a:p>
        </p:txBody>
      </p:sp>
      <p:sp>
        <p:nvSpPr>
          <p:cNvPr id="6" name="Ellipsi 5"/>
          <p:cNvSpPr/>
          <p:nvPr/>
        </p:nvSpPr>
        <p:spPr>
          <a:xfrm>
            <a:off x="899592" y="2209428"/>
            <a:ext cx="792088" cy="79208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Ellipsi 6"/>
          <p:cNvSpPr/>
          <p:nvPr/>
        </p:nvSpPr>
        <p:spPr>
          <a:xfrm>
            <a:off x="1052319" y="2900961"/>
            <a:ext cx="504056" cy="57606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Ellipsi 7"/>
          <p:cNvSpPr/>
          <p:nvPr/>
        </p:nvSpPr>
        <p:spPr>
          <a:xfrm>
            <a:off x="1331640" y="1849388"/>
            <a:ext cx="1728192" cy="72008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Ellipsi 8"/>
          <p:cNvSpPr/>
          <p:nvPr/>
        </p:nvSpPr>
        <p:spPr>
          <a:xfrm>
            <a:off x="899592" y="2496536"/>
            <a:ext cx="792088" cy="72008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Ellipsi 9"/>
          <p:cNvSpPr/>
          <p:nvPr/>
        </p:nvSpPr>
        <p:spPr>
          <a:xfrm>
            <a:off x="1187624" y="2762375"/>
            <a:ext cx="216024" cy="188401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Suorakulmio 10"/>
          <p:cNvSpPr/>
          <p:nvPr/>
        </p:nvSpPr>
        <p:spPr>
          <a:xfrm>
            <a:off x="1804047" y="2828029"/>
            <a:ext cx="368751" cy="7810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7" name="Kaareva yhdysviiva 16"/>
          <p:cNvCxnSpPr>
            <a:stCxn id="11" idx="3"/>
            <a:endCxn id="19" idx="1"/>
          </p:cNvCxnSpPr>
          <p:nvPr/>
        </p:nvCxnSpPr>
        <p:spPr>
          <a:xfrm flipV="1">
            <a:off x="2172798" y="2770384"/>
            <a:ext cx="1104538" cy="9669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uorakulmio 18"/>
          <p:cNvSpPr/>
          <p:nvPr/>
        </p:nvSpPr>
        <p:spPr>
          <a:xfrm>
            <a:off x="3277336" y="2634631"/>
            <a:ext cx="590988" cy="27150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LPF</a:t>
            </a:r>
          </a:p>
        </p:txBody>
      </p:sp>
      <p:sp>
        <p:nvSpPr>
          <p:cNvPr id="20" name="Suorakulmio 19"/>
          <p:cNvSpPr/>
          <p:nvPr/>
        </p:nvSpPr>
        <p:spPr>
          <a:xfrm>
            <a:off x="3335730" y="3145689"/>
            <a:ext cx="474200" cy="14185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TTL</a:t>
            </a:r>
          </a:p>
        </p:txBody>
      </p:sp>
      <p:cxnSp>
        <p:nvCxnSpPr>
          <p:cNvPr id="26" name="Kaareva yhdysviiva 25"/>
          <p:cNvCxnSpPr>
            <a:stCxn id="10" idx="4"/>
            <a:endCxn id="20" idx="1"/>
          </p:cNvCxnSpPr>
          <p:nvPr/>
        </p:nvCxnSpPr>
        <p:spPr>
          <a:xfrm rot="16200000" flipH="1">
            <a:off x="2182763" y="2063649"/>
            <a:ext cx="265840" cy="204009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Kaaviokuva 27"/>
          <p:cNvGraphicFramePr/>
          <p:nvPr>
            <p:extLst>
              <p:ext uri="{D42A27DB-BD31-4B8C-83A1-F6EECF244321}">
                <p14:modId xmlns:p14="http://schemas.microsoft.com/office/powerpoint/2010/main" val="2492090814"/>
              </p:ext>
            </p:extLst>
          </p:nvPr>
        </p:nvGraphicFramePr>
        <p:xfrm>
          <a:off x="879630" y="569154"/>
          <a:ext cx="7151688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Suorakulmio 32"/>
          <p:cNvSpPr/>
          <p:nvPr/>
        </p:nvSpPr>
        <p:spPr>
          <a:xfrm>
            <a:off x="4993272" y="2496536"/>
            <a:ext cx="460708" cy="80884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DAQ</a:t>
            </a:r>
          </a:p>
        </p:txBody>
      </p:sp>
      <p:cxnSp>
        <p:nvCxnSpPr>
          <p:cNvPr id="35" name="Kaareva yhdysviiva 34"/>
          <p:cNvCxnSpPr/>
          <p:nvPr/>
        </p:nvCxnSpPr>
        <p:spPr>
          <a:xfrm>
            <a:off x="3868324" y="2652325"/>
            <a:ext cx="1124948" cy="11005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Kaareva yhdysviiva 36"/>
          <p:cNvCxnSpPr>
            <a:stCxn id="19" idx="3"/>
            <a:endCxn id="33" idx="1"/>
          </p:cNvCxnSpPr>
          <p:nvPr/>
        </p:nvCxnSpPr>
        <p:spPr>
          <a:xfrm>
            <a:off x="3868324" y="2770384"/>
            <a:ext cx="1124948" cy="13057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Kaareva yhdysviiva 38"/>
          <p:cNvCxnSpPr>
            <a:stCxn id="20" idx="3"/>
          </p:cNvCxnSpPr>
          <p:nvPr/>
        </p:nvCxnSpPr>
        <p:spPr>
          <a:xfrm flipV="1">
            <a:off x="3809930" y="3083695"/>
            <a:ext cx="1183342" cy="13292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kstiruutu 39"/>
          <p:cNvSpPr txBox="1"/>
          <p:nvPr/>
        </p:nvSpPr>
        <p:spPr>
          <a:xfrm>
            <a:off x="1052319" y="2569468"/>
            <a:ext cx="504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i-FI" sz="2000" b="1"/>
          </a:p>
        </p:txBody>
      </p:sp>
      <p:sp>
        <p:nvSpPr>
          <p:cNvPr id="43" name="Tekstiruutu 42"/>
          <p:cNvSpPr txBox="1"/>
          <p:nvPr/>
        </p:nvSpPr>
        <p:spPr>
          <a:xfrm>
            <a:off x="1176155" y="2627406"/>
            <a:ext cx="5040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ENC</a:t>
            </a:r>
          </a:p>
        </p:txBody>
      </p:sp>
      <p:sp>
        <p:nvSpPr>
          <p:cNvPr id="44" name="Tekstiruutu 43"/>
          <p:cNvSpPr txBox="1"/>
          <p:nvPr/>
        </p:nvSpPr>
        <p:spPr>
          <a:xfrm>
            <a:off x="1826652" y="2695358"/>
            <a:ext cx="5432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4 x LASER</a:t>
            </a:r>
          </a:p>
        </p:txBody>
      </p:sp>
      <p:sp>
        <p:nvSpPr>
          <p:cNvPr id="50" name="Suorakulmio 49"/>
          <p:cNvSpPr/>
          <p:nvPr/>
        </p:nvSpPr>
        <p:spPr>
          <a:xfrm>
            <a:off x="6361424" y="2346598"/>
            <a:ext cx="1372443" cy="111907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800"/>
          </a:p>
        </p:txBody>
      </p:sp>
      <p:sp>
        <p:nvSpPr>
          <p:cNvPr id="51" name="Tekstiruutu 50"/>
          <p:cNvSpPr txBox="1"/>
          <p:nvPr/>
        </p:nvSpPr>
        <p:spPr>
          <a:xfrm>
            <a:off x="6941779" y="2207652"/>
            <a:ext cx="79208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PC</a:t>
            </a:r>
          </a:p>
        </p:txBody>
      </p:sp>
      <p:sp>
        <p:nvSpPr>
          <p:cNvPr id="52" name="Suorakulmio 51"/>
          <p:cNvSpPr/>
          <p:nvPr/>
        </p:nvSpPr>
        <p:spPr>
          <a:xfrm>
            <a:off x="6514646" y="2496536"/>
            <a:ext cx="596875" cy="44345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 err="1"/>
              <a:t>LabView</a:t>
            </a:r>
            <a:endParaRPr lang="fi-FI" sz="800"/>
          </a:p>
        </p:txBody>
      </p:sp>
      <p:sp>
        <p:nvSpPr>
          <p:cNvPr id="53" name="Suorakulmio 52"/>
          <p:cNvSpPr/>
          <p:nvPr/>
        </p:nvSpPr>
        <p:spPr>
          <a:xfrm>
            <a:off x="7111521" y="3041997"/>
            <a:ext cx="540718" cy="32224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 err="1"/>
              <a:t>Matlab</a:t>
            </a:r>
            <a:endParaRPr lang="fi-FI" sz="800"/>
          </a:p>
        </p:txBody>
      </p:sp>
      <p:cxnSp>
        <p:nvCxnSpPr>
          <p:cNvPr id="55" name="Kaareva yhdysviiva 54"/>
          <p:cNvCxnSpPr>
            <a:stCxn id="50" idx="1"/>
          </p:cNvCxnSpPr>
          <p:nvPr/>
        </p:nvCxnSpPr>
        <p:spPr>
          <a:xfrm rot="10800000">
            <a:off x="5453980" y="2750518"/>
            <a:ext cx="907444" cy="1556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uorakulmio 55"/>
          <p:cNvSpPr/>
          <p:nvPr/>
        </p:nvSpPr>
        <p:spPr>
          <a:xfrm>
            <a:off x="755576" y="913284"/>
            <a:ext cx="1944216" cy="33123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63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444160"/>
          </a:xfrm>
        </p:spPr>
        <p:txBody>
          <a:bodyPr/>
          <a:lstStyle/>
          <a:p>
            <a:r>
              <a:rPr lang="fi-FI" err="1"/>
              <a:t>Sensors</a:t>
            </a:r>
            <a:endParaRPr lang="fi-FI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707904" y="3424995"/>
            <a:ext cx="2523040" cy="137445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>
              <a:defRPr/>
            </a:pPr>
            <a:fld id="{686F12C3-4421-43A0-8844-8188FCFDF52F}" type="datetime1">
              <a:rPr lang="fi-FI" smtClean="0"/>
              <a:t>12.11.2024</a:t>
            </a:fld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7D79A8AE-7274-0C4A-AB42-92022833E6E2}" type="slidenum">
              <a:rPr lang="fi-FI" smtClean="0"/>
              <a:pPr>
                <a:defRPr/>
              </a:pPr>
              <a:t>33</a:t>
            </a:fld>
            <a:endParaRPr lang="fi-FI"/>
          </a:p>
        </p:txBody>
      </p:sp>
      <p:sp>
        <p:nvSpPr>
          <p:cNvPr id="11" name="TextBox 10"/>
          <p:cNvSpPr txBox="1"/>
          <p:nvPr/>
        </p:nvSpPr>
        <p:spPr>
          <a:xfrm>
            <a:off x="463308" y="908185"/>
            <a:ext cx="5404836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2000" b="1" i="1" err="1">
                <a:latin typeface="+mn-lt"/>
              </a:rPr>
              <a:t>Displacement</a:t>
            </a:r>
            <a:r>
              <a:rPr lang="fi-FI" sz="2000" b="1" i="1">
                <a:latin typeface="+mn-lt"/>
              </a:rPr>
              <a:t> (</a:t>
            </a:r>
            <a:r>
              <a:rPr lang="fi-FI" sz="2000" b="1" i="1" err="1">
                <a:latin typeface="+mn-lt"/>
              </a:rPr>
              <a:t>run</a:t>
            </a:r>
            <a:r>
              <a:rPr lang="fi-FI" sz="2000" b="1" i="1">
                <a:latin typeface="+mn-lt"/>
              </a:rPr>
              <a:t>-out)</a:t>
            </a:r>
          </a:p>
          <a:p>
            <a:endParaRPr lang="fi-FI" sz="2000" b="1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>
                <a:latin typeface="+mn-lt"/>
              </a:rPr>
              <a:t>Laser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err="1">
                <a:latin typeface="+mn-lt"/>
              </a:rPr>
              <a:t>Triangulation</a:t>
            </a:r>
            <a:endParaRPr lang="fi-FI" sz="2000" b="1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err="1">
                <a:latin typeface="+mn-lt"/>
              </a:rPr>
              <a:t>Resolution</a:t>
            </a:r>
            <a:r>
              <a:rPr lang="fi-FI" sz="2000" b="1">
                <a:latin typeface="+mn-lt"/>
              </a:rPr>
              <a:t> 0.2</a:t>
            </a:r>
            <a:r>
              <a:rPr lang="el-GR" sz="2000" b="1">
                <a:latin typeface="+mn-lt"/>
              </a:rPr>
              <a:t>μ</a:t>
            </a:r>
            <a:r>
              <a:rPr lang="fi-FI" sz="2000" b="1">
                <a:latin typeface="+mn-lt"/>
              </a:rPr>
              <a:t>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err="1">
                <a:latin typeface="+mn-lt"/>
              </a:rPr>
              <a:t>Sample</a:t>
            </a:r>
            <a:r>
              <a:rPr lang="fi-FI" sz="2000" b="1">
                <a:latin typeface="+mn-lt"/>
              </a:rPr>
              <a:t> </a:t>
            </a:r>
            <a:r>
              <a:rPr lang="fi-FI" sz="2000" b="1" err="1">
                <a:latin typeface="+mn-lt"/>
              </a:rPr>
              <a:t>rate</a:t>
            </a:r>
            <a:r>
              <a:rPr lang="fi-FI" sz="2000" b="1">
                <a:latin typeface="+mn-lt"/>
              </a:rPr>
              <a:t> 50kHz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err="1">
                <a:latin typeface="+mn-lt"/>
              </a:rPr>
              <a:t>Amplifier</a:t>
            </a:r>
            <a:r>
              <a:rPr lang="fi-FI" sz="2000" b="1">
                <a:latin typeface="+mn-lt"/>
              </a:rPr>
              <a:t> </a:t>
            </a:r>
            <a:r>
              <a:rPr lang="fi-FI" sz="2000" b="1" err="1">
                <a:latin typeface="+mn-lt"/>
              </a:rPr>
              <a:t>converts</a:t>
            </a:r>
            <a:r>
              <a:rPr lang="fi-FI" sz="2000" b="1">
                <a:latin typeface="+mn-lt"/>
              </a:rPr>
              <a:t> </a:t>
            </a:r>
            <a:r>
              <a:rPr lang="fi-FI" sz="2000" b="1" err="1">
                <a:latin typeface="+mn-lt"/>
              </a:rPr>
              <a:t>the</a:t>
            </a:r>
            <a:r>
              <a:rPr lang="fi-FI" sz="2000" b="1">
                <a:latin typeface="+mn-lt"/>
              </a:rPr>
              <a:t> </a:t>
            </a:r>
            <a:r>
              <a:rPr lang="fi-FI" sz="2000" b="1" err="1">
                <a:latin typeface="+mn-lt"/>
              </a:rPr>
              <a:t>distance</a:t>
            </a:r>
            <a:r>
              <a:rPr lang="fi-FI" sz="2000" b="1">
                <a:latin typeface="+mn-lt"/>
              </a:rPr>
              <a:t> to </a:t>
            </a:r>
            <a:r>
              <a:rPr lang="fi-FI" sz="2000" b="1" err="1">
                <a:latin typeface="+mn-lt"/>
              </a:rPr>
              <a:t>voltage</a:t>
            </a:r>
            <a:r>
              <a:rPr lang="fi-FI" sz="2000" b="1">
                <a:latin typeface="+mn-lt"/>
              </a:rPr>
              <a:t>: 1V ≡ 1mm</a:t>
            </a:r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 rotWithShape="1">
          <a:blip r:embed="rId3"/>
          <a:srcRect l="31100" t="24801" r="43700" b="20600"/>
          <a:stretch/>
        </p:blipFill>
        <p:spPr>
          <a:xfrm>
            <a:off x="6119330" y="1059854"/>
            <a:ext cx="2383467" cy="290485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3535177">
            <a:off x="7607323" y="1815106"/>
            <a:ext cx="792088" cy="504056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/>
        </p:nvSpPr>
        <p:spPr>
          <a:xfrm rot="18215767">
            <a:off x="7099858" y="2204133"/>
            <a:ext cx="583014" cy="799536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Oval 9"/>
          <p:cNvSpPr/>
          <p:nvPr/>
        </p:nvSpPr>
        <p:spPr>
          <a:xfrm rot="17034025">
            <a:off x="6684914" y="3085290"/>
            <a:ext cx="583014" cy="799536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380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Sensors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1057301"/>
            <a:ext cx="4454175" cy="3540394"/>
          </a:xfrm>
        </p:spPr>
        <p:txBody>
          <a:bodyPr/>
          <a:lstStyle/>
          <a:p>
            <a:r>
              <a:rPr lang="fi-FI" sz="2000" i="1" err="1">
                <a:latin typeface="+mn-lt"/>
              </a:rPr>
              <a:t>Angle</a:t>
            </a:r>
            <a:r>
              <a:rPr lang="fi-FI" sz="2000" i="1">
                <a:latin typeface="+mn-lt"/>
              </a:rPr>
              <a:t> (position and </a:t>
            </a:r>
            <a:r>
              <a:rPr lang="fi-FI" sz="2000" i="1" err="1">
                <a:latin typeface="+mn-lt"/>
              </a:rPr>
              <a:t>velocity</a:t>
            </a:r>
            <a:r>
              <a:rPr lang="fi-FI" sz="2000" i="1">
                <a:latin typeface="+mn-lt"/>
              </a:rPr>
              <a:t>)</a:t>
            </a:r>
          </a:p>
          <a:p>
            <a:endParaRPr lang="fi-FI" sz="2000" i="1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err="1">
                <a:latin typeface="+mn-lt"/>
              </a:rPr>
              <a:t>encoder</a:t>
            </a:r>
            <a:endParaRPr lang="fi-FI" sz="200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>
                <a:latin typeface="+mn-lt"/>
              </a:rPr>
              <a:t>Roll </a:t>
            </a:r>
            <a:r>
              <a:rPr lang="fi-FI" sz="2000" err="1">
                <a:latin typeface="+mn-lt"/>
              </a:rPr>
              <a:t>angle</a:t>
            </a:r>
            <a:r>
              <a:rPr lang="fi-FI" sz="2000">
                <a:latin typeface="+mn-lt"/>
              </a:rPr>
              <a:t> at </a:t>
            </a:r>
            <a:r>
              <a:rPr lang="fi-FI" sz="2000" err="1">
                <a:latin typeface="+mn-lt"/>
              </a:rPr>
              <a:t>each</a:t>
            </a:r>
            <a:r>
              <a:rPr lang="fi-FI" sz="2000">
                <a:latin typeface="+mn-lt"/>
              </a:rPr>
              <a:t> </a:t>
            </a:r>
            <a:r>
              <a:rPr lang="fi-FI" sz="2000" err="1">
                <a:latin typeface="+mn-lt"/>
              </a:rPr>
              <a:t>disp</a:t>
            </a:r>
            <a:r>
              <a:rPr lang="fi-FI" sz="2000">
                <a:latin typeface="+mn-lt"/>
              </a:rPr>
              <a:t>. </a:t>
            </a:r>
            <a:r>
              <a:rPr lang="fi-FI" sz="2000" err="1">
                <a:latin typeface="+mn-lt"/>
              </a:rPr>
              <a:t>value</a:t>
            </a:r>
            <a:endParaRPr lang="fi-FI" sz="200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>
                <a:latin typeface="+mn-lt"/>
              </a:rPr>
              <a:t>1024 </a:t>
            </a:r>
            <a:r>
              <a:rPr lang="fi-FI" sz="2000" err="1">
                <a:latin typeface="+mn-lt"/>
              </a:rPr>
              <a:t>pulses</a:t>
            </a:r>
            <a:r>
              <a:rPr lang="fi-FI" sz="2000">
                <a:latin typeface="+mn-lt"/>
              </a:rPr>
              <a:t>/</a:t>
            </a:r>
            <a:r>
              <a:rPr lang="fi-FI" sz="2000" err="1">
                <a:latin typeface="+mn-lt"/>
              </a:rPr>
              <a:t>rev</a:t>
            </a:r>
            <a:endParaRPr lang="fi-FI" sz="2000">
              <a:latin typeface="+mn-lt"/>
            </a:endParaRP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b="1" err="1">
                <a:latin typeface="+mn-lt"/>
              </a:rPr>
              <a:t>Resolution</a:t>
            </a:r>
            <a:r>
              <a:rPr lang="fi-FI" b="1">
                <a:latin typeface="+mn-lt"/>
              </a:rPr>
              <a:t> 0,35˚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>
                <a:latin typeface="+mn-lt"/>
              </a:rPr>
              <a:t>Digital: 0V=0, 5V=1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>
                <a:latin typeface="+mn-lt"/>
              </a:rPr>
              <a:t>2 </a:t>
            </a:r>
            <a:r>
              <a:rPr lang="fi-FI" sz="2000" b="1" err="1">
                <a:latin typeface="+mn-lt"/>
              </a:rPr>
              <a:t>channels</a:t>
            </a:r>
            <a:r>
              <a:rPr lang="fi-FI" sz="2000" b="1">
                <a:latin typeface="+mn-lt"/>
              </a:rPr>
              <a:t> + </a:t>
            </a:r>
            <a:r>
              <a:rPr lang="fi-FI" sz="2000" b="1" err="1">
                <a:latin typeface="+mn-lt"/>
              </a:rPr>
              <a:t>zero</a:t>
            </a:r>
            <a:r>
              <a:rPr lang="fi-FI" sz="2000" b="1">
                <a:latin typeface="+mn-lt"/>
              </a:rPr>
              <a:t> </a:t>
            </a:r>
            <a:r>
              <a:rPr lang="fi-FI" sz="2000" b="1" err="1">
                <a:latin typeface="+mn-lt"/>
              </a:rPr>
              <a:t>channel</a:t>
            </a:r>
            <a:endParaRPr lang="fi-FI" sz="2000" b="1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34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8" t="34879" r="33950" b="24801"/>
          <a:stretch/>
        </p:blipFill>
        <p:spPr>
          <a:xfrm>
            <a:off x="4922489" y="1053959"/>
            <a:ext cx="3888433" cy="2304256"/>
          </a:xfrm>
          <a:prstGeom prst="rect">
            <a:avLst/>
          </a:prstGeom>
        </p:spPr>
      </p:pic>
      <p:pic>
        <p:nvPicPr>
          <p:cNvPr id="1032" name="Picture 8" descr="http://www.cui.com/product-spotlight-templates/capacitive-commutation-encoders-amt31-series/img/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84" y="3424480"/>
            <a:ext cx="3672408" cy="144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513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Measurement</a:t>
            </a:r>
            <a:r>
              <a:rPr lang="fi-FI"/>
              <a:t> </a:t>
            </a:r>
            <a:r>
              <a:rPr lang="fi-FI" err="1"/>
              <a:t>setup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35</a:t>
            </a:fld>
            <a:endParaRPr lang="fi-FI"/>
          </a:p>
        </p:txBody>
      </p:sp>
      <p:sp>
        <p:nvSpPr>
          <p:cNvPr id="6" name="Ellipsi 5"/>
          <p:cNvSpPr/>
          <p:nvPr/>
        </p:nvSpPr>
        <p:spPr>
          <a:xfrm>
            <a:off x="899592" y="2209428"/>
            <a:ext cx="792088" cy="79208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Ellipsi 6"/>
          <p:cNvSpPr/>
          <p:nvPr/>
        </p:nvSpPr>
        <p:spPr>
          <a:xfrm>
            <a:off x="1052319" y="2900961"/>
            <a:ext cx="504056" cy="57606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Ellipsi 7"/>
          <p:cNvSpPr/>
          <p:nvPr/>
        </p:nvSpPr>
        <p:spPr>
          <a:xfrm>
            <a:off x="1331640" y="1849388"/>
            <a:ext cx="1728192" cy="72008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Ellipsi 8"/>
          <p:cNvSpPr/>
          <p:nvPr/>
        </p:nvSpPr>
        <p:spPr>
          <a:xfrm>
            <a:off x="899592" y="2496536"/>
            <a:ext cx="792088" cy="72008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Ellipsi 9"/>
          <p:cNvSpPr/>
          <p:nvPr/>
        </p:nvSpPr>
        <p:spPr>
          <a:xfrm>
            <a:off x="1187624" y="2762375"/>
            <a:ext cx="216024" cy="188401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Suorakulmio 10"/>
          <p:cNvSpPr/>
          <p:nvPr/>
        </p:nvSpPr>
        <p:spPr>
          <a:xfrm>
            <a:off x="1804047" y="2828029"/>
            <a:ext cx="368751" cy="7810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7" name="Kaareva yhdysviiva 16"/>
          <p:cNvCxnSpPr>
            <a:stCxn id="11" idx="3"/>
            <a:endCxn id="19" idx="1"/>
          </p:cNvCxnSpPr>
          <p:nvPr/>
        </p:nvCxnSpPr>
        <p:spPr>
          <a:xfrm flipV="1">
            <a:off x="2172798" y="2770384"/>
            <a:ext cx="1104538" cy="9669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uorakulmio 18"/>
          <p:cNvSpPr/>
          <p:nvPr/>
        </p:nvSpPr>
        <p:spPr>
          <a:xfrm>
            <a:off x="3277336" y="2634631"/>
            <a:ext cx="590988" cy="27150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LPF</a:t>
            </a:r>
          </a:p>
        </p:txBody>
      </p:sp>
      <p:sp>
        <p:nvSpPr>
          <p:cNvPr id="20" name="Suorakulmio 19"/>
          <p:cNvSpPr/>
          <p:nvPr/>
        </p:nvSpPr>
        <p:spPr>
          <a:xfrm>
            <a:off x="3335730" y="3145689"/>
            <a:ext cx="474200" cy="14185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TTL</a:t>
            </a:r>
          </a:p>
        </p:txBody>
      </p:sp>
      <p:cxnSp>
        <p:nvCxnSpPr>
          <p:cNvPr id="26" name="Kaareva yhdysviiva 25"/>
          <p:cNvCxnSpPr>
            <a:stCxn id="10" idx="4"/>
            <a:endCxn id="20" idx="1"/>
          </p:cNvCxnSpPr>
          <p:nvPr/>
        </p:nvCxnSpPr>
        <p:spPr>
          <a:xfrm rot="16200000" flipH="1">
            <a:off x="2182763" y="2063649"/>
            <a:ext cx="265840" cy="204009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Kaaviokuva 27"/>
          <p:cNvGraphicFramePr/>
          <p:nvPr/>
        </p:nvGraphicFramePr>
        <p:xfrm>
          <a:off x="879630" y="569154"/>
          <a:ext cx="7151688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Suorakulmio 32"/>
          <p:cNvSpPr/>
          <p:nvPr/>
        </p:nvSpPr>
        <p:spPr>
          <a:xfrm>
            <a:off x="4993272" y="2496536"/>
            <a:ext cx="460708" cy="80884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DAQ</a:t>
            </a:r>
          </a:p>
        </p:txBody>
      </p:sp>
      <p:cxnSp>
        <p:nvCxnSpPr>
          <p:cNvPr id="35" name="Kaareva yhdysviiva 34"/>
          <p:cNvCxnSpPr/>
          <p:nvPr/>
        </p:nvCxnSpPr>
        <p:spPr>
          <a:xfrm>
            <a:off x="3868324" y="2652325"/>
            <a:ext cx="1124948" cy="11005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Kaareva yhdysviiva 36"/>
          <p:cNvCxnSpPr>
            <a:stCxn id="19" idx="3"/>
            <a:endCxn id="33" idx="1"/>
          </p:cNvCxnSpPr>
          <p:nvPr/>
        </p:nvCxnSpPr>
        <p:spPr>
          <a:xfrm>
            <a:off x="3868324" y="2770384"/>
            <a:ext cx="1124948" cy="13057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Kaareva yhdysviiva 38"/>
          <p:cNvCxnSpPr>
            <a:stCxn id="20" idx="3"/>
          </p:cNvCxnSpPr>
          <p:nvPr/>
        </p:nvCxnSpPr>
        <p:spPr>
          <a:xfrm flipV="1">
            <a:off x="3809930" y="3083695"/>
            <a:ext cx="1183342" cy="13292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kstiruutu 39"/>
          <p:cNvSpPr txBox="1"/>
          <p:nvPr/>
        </p:nvSpPr>
        <p:spPr>
          <a:xfrm>
            <a:off x="1052319" y="2569468"/>
            <a:ext cx="504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i-FI" sz="2000" b="1"/>
          </a:p>
        </p:txBody>
      </p:sp>
      <p:sp>
        <p:nvSpPr>
          <p:cNvPr id="43" name="Tekstiruutu 42"/>
          <p:cNvSpPr txBox="1"/>
          <p:nvPr/>
        </p:nvSpPr>
        <p:spPr>
          <a:xfrm>
            <a:off x="1176155" y="2627406"/>
            <a:ext cx="5040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ENC</a:t>
            </a:r>
          </a:p>
        </p:txBody>
      </p:sp>
      <p:sp>
        <p:nvSpPr>
          <p:cNvPr id="44" name="Tekstiruutu 43"/>
          <p:cNvSpPr txBox="1"/>
          <p:nvPr/>
        </p:nvSpPr>
        <p:spPr>
          <a:xfrm>
            <a:off x="1826652" y="2695358"/>
            <a:ext cx="5432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4 x LASER</a:t>
            </a:r>
          </a:p>
        </p:txBody>
      </p:sp>
      <p:sp>
        <p:nvSpPr>
          <p:cNvPr id="50" name="Suorakulmio 49"/>
          <p:cNvSpPr/>
          <p:nvPr/>
        </p:nvSpPr>
        <p:spPr>
          <a:xfrm>
            <a:off x="6361424" y="2346598"/>
            <a:ext cx="1372443" cy="111907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800"/>
          </a:p>
        </p:txBody>
      </p:sp>
      <p:sp>
        <p:nvSpPr>
          <p:cNvPr id="51" name="Tekstiruutu 50"/>
          <p:cNvSpPr txBox="1"/>
          <p:nvPr/>
        </p:nvSpPr>
        <p:spPr>
          <a:xfrm>
            <a:off x="6941779" y="2207652"/>
            <a:ext cx="79208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PC</a:t>
            </a:r>
          </a:p>
        </p:txBody>
      </p:sp>
      <p:sp>
        <p:nvSpPr>
          <p:cNvPr id="52" name="Suorakulmio 51"/>
          <p:cNvSpPr/>
          <p:nvPr/>
        </p:nvSpPr>
        <p:spPr>
          <a:xfrm>
            <a:off x="6514646" y="2496536"/>
            <a:ext cx="596875" cy="44345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 err="1"/>
              <a:t>LabView</a:t>
            </a:r>
            <a:endParaRPr lang="fi-FI" sz="800"/>
          </a:p>
        </p:txBody>
      </p:sp>
      <p:sp>
        <p:nvSpPr>
          <p:cNvPr id="53" name="Suorakulmio 52"/>
          <p:cNvSpPr/>
          <p:nvPr/>
        </p:nvSpPr>
        <p:spPr>
          <a:xfrm>
            <a:off x="7111521" y="3041997"/>
            <a:ext cx="540718" cy="32224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 err="1"/>
              <a:t>Matlab</a:t>
            </a:r>
            <a:endParaRPr lang="fi-FI" sz="800"/>
          </a:p>
        </p:txBody>
      </p:sp>
      <p:cxnSp>
        <p:nvCxnSpPr>
          <p:cNvPr id="55" name="Kaareva yhdysviiva 54"/>
          <p:cNvCxnSpPr>
            <a:stCxn id="50" idx="1"/>
          </p:cNvCxnSpPr>
          <p:nvPr/>
        </p:nvCxnSpPr>
        <p:spPr>
          <a:xfrm rot="10800000">
            <a:off x="5453980" y="2750518"/>
            <a:ext cx="907444" cy="1556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uorakulmio 55"/>
          <p:cNvSpPr/>
          <p:nvPr/>
        </p:nvSpPr>
        <p:spPr>
          <a:xfrm>
            <a:off x="2681965" y="929194"/>
            <a:ext cx="1673354" cy="33123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063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Aliasing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36</a:t>
            </a:fld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322760" y="1176395"/>
            <a:ext cx="5904656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/>
              <a:t>Nyqvist: min. </a:t>
            </a:r>
            <a:r>
              <a:rPr lang="fi-FI" sz="2000" b="1" err="1"/>
              <a:t>sample</a:t>
            </a:r>
            <a:r>
              <a:rPr lang="fi-FI" sz="2000" b="1"/>
              <a:t> </a:t>
            </a:r>
            <a:r>
              <a:rPr lang="fi-FI" sz="2000" b="1" err="1"/>
              <a:t>rate</a:t>
            </a:r>
            <a:r>
              <a:rPr lang="fi-FI" sz="2000" b="1"/>
              <a:t> = 2x </a:t>
            </a:r>
            <a:r>
              <a:rPr lang="fi-FI" sz="2000" b="1" err="1"/>
              <a:t>lowest</a:t>
            </a:r>
            <a:r>
              <a:rPr lang="fi-FI" sz="2000" b="1"/>
              <a:t> </a:t>
            </a:r>
            <a:r>
              <a:rPr lang="fi-FI" sz="2000" b="1" err="1"/>
              <a:t>frequency</a:t>
            </a:r>
            <a:r>
              <a:rPr lang="fi-FI" sz="2000" b="1"/>
              <a:t> of </a:t>
            </a:r>
            <a:r>
              <a:rPr lang="fi-FI" sz="2000" b="1" err="1"/>
              <a:t>the</a:t>
            </a:r>
            <a:r>
              <a:rPr lang="fi-FI" sz="2000" b="1"/>
              <a:t> </a:t>
            </a:r>
            <a:r>
              <a:rPr lang="fi-FI" sz="2000" b="1" err="1"/>
              <a:t>system</a:t>
            </a:r>
            <a:endParaRPr lang="fi-FI" sz="20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err="1"/>
              <a:t>High</a:t>
            </a:r>
            <a:r>
              <a:rPr lang="fi-FI" sz="2000" b="1"/>
              <a:t> </a:t>
            </a:r>
            <a:r>
              <a:rPr lang="fi-FI" sz="2000" b="1" err="1"/>
              <a:t>frequency</a:t>
            </a:r>
            <a:r>
              <a:rPr lang="fi-FI" sz="2000" b="1"/>
              <a:t> </a:t>
            </a:r>
            <a:r>
              <a:rPr lang="fi-FI" sz="2000" b="1" err="1"/>
              <a:t>disturbance</a:t>
            </a:r>
            <a:r>
              <a:rPr lang="fi-FI" sz="2000" b="1"/>
              <a:t> </a:t>
            </a:r>
            <a:r>
              <a:rPr lang="fi-FI" sz="2000" b="1" err="1"/>
              <a:t>corrupts</a:t>
            </a:r>
            <a:r>
              <a:rPr lang="fi-FI" sz="2000" b="1"/>
              <a:t> </a:t>
            </a:r>
            <a:r>
              <a:rPr lang="fi-FI" sz="2000" b="1" err="1"/>
              <a:t>the</a:t>
            </a:r>
            <a:r>
              <a:rPr lang="fi-FI" sz="2000" b="1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/>
              <a:t>LPF: </a:t>
            </a:r>
            <a:r>
              <a:rPr lang="fi-FI" sz="2000" b="1" err="1"/>
              <a:t>let</a:t>
            </a:r>
            <a:r>
              <a:rPr lang="fi-FI" sz="2000" b="1"/>
              <a:t> </a:t>
            </a:r>
            <a:r>
              <a:rPr lang="fi-FI" sz="2000" b="1" err="1"/>
              <a:t>only</a:t>
            </a:r>
            <a:r>
              <a:rPr lang="fi-FI" sz="2000" b="1"/>
              <a:t> </a:t>
            </a:r>
            <a:r>
              <a:rPr lang="fi-FI" sz="2000" b="1" err="1"/>
              <a:t>the</a:t>
            </a:r>
            <a:r>
              <a:rPr lang="fi-FI" sz="2000" b="1"/>
              <a:t> </a:t>
            </a:r>
            <a:r>
              <a:rPr lang="fi-FI" sz="2000" b="1" err="1"/>
              <a:t>interesting</a:t>
            </a:r>
            <a:r>
              <a:rPr lang="fi-FI" sz="2000" b="1"/>
              <a:t> </a:t>
            </a:r>
            <a:r>
              <a:rPr lang="fi-FI" sz="2000" b="1" err="1"/>
              <a:t>frequencies</a:t>
            </a:r>
            <a:r>
              <a:rPr lang="fi-FI" sz="2000" b="1"/>
              <a:t> to </a:t>
            </a:r>
            <a:r>
              <a:rPr lang="fi-FI" sz="2000" b="1" err="1"/>
              <a:t>the</a:t>
            </a:r>
            <a:r>
              <a:rPr lang="fi-FI" sz="2000" b="1"/>
              <a:t> DAQ-</a:t>
            </a:r>
            <a:r>
              <a:rPr lang="fi-FI" sz="2000" b="1" err="1"/>
              <a:t>card</a:t>
            </a:r>
            <a:endParaRPr lang="fi-FI" sz="20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/>
          </a:p>
        </p:txBody>
      </p:sp>
      <p:pic>
        <p:nvPicPr>
          <p:cNvPr id="3078" name="Picture 6" descr="http://zone.ni.com/images/reference/en-XX/help/371361H-01/loc_eps_aliasing_effec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416" y="3130761"/>
            <a:ext cx="2448272" cy="13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7" y="3073495"/>
            <a:ext cx="5400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/>
          </a:p>
          <a:p>
            <a:endParaRPr lang="fi-FI" sz="2000" b="1"/>
          </a:p>
        </p:txBody>
      </p:sp>
      <p:pic>
        <p:nvPicPr>
          <p:cNvPr id="7" name="Sisällön paikkamerkki 6"/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l="19384" t="18726" r="26643" b="23703"/>
          <a:stretch/>
        </p:blipFill>
        <p:spPr>
          <a:xfrm rot="5400000">
            <a:off x="6282249" y="1138671"/>
            <a:ext cx="2393373" cy="1436026"/>
          </a:xfrm>
        </p:spPr>
      </p:pic>
      <p:pic>
        <p:nvPicPr>
          <p:cNvPr id="9" name="Kuva 8"/>
          <p:cNvPicPr>
            <a:picLocks noChangeAspect="1"/>
          </p:cNvPicPr>
          <p:nvPr/>
        </p:nvPicPr>
        <p:blipFill rotWithShape="1">
          <a:blip r:embed="rId4"/>
          <a:srcRect l="5171" t="14562" r="53875" b="30313"/>
          <a:stretch/>
        </p:blipFill>
        <p:spPr>
          <a:xfrm>
            <a:off x="19802" y="265113"/>
            <a:ext cx="5380329" cy="4071701"/>
          </a:xfrm>
          <a:prstGeom prst="rect">
            <a:avLst/>
          </a:prstGeom>
        </p:spPr>
      </p:pic>
      <p:pic>
        <p:nvPicPr>
          <p:cNvPr id="11" name="Kuva 10"/>
          <p:cNvPicPr>
            <a:picLocks noChangeAspect="1"/>
          </p:cNvPicPr>
          <p:nvPr/>
        </p:nvPicPr>
        <p:blipFill rotWithShape="1">
          <a:blip r:embed="rId5"/>
          <a:srcRect l="33397" t="23422" r="43193" b="17978"/>
          <a:stretch/>
        </p:blipFill>
        <p:spPr>
          <a:xfrm>
            <a:off x="5583055" y="291439"/>
            <a:ext cx="3032664" cy="42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6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Differential</a:t>
            </a:r>
            <a:r>
              <a:rPr lang="fi-FI"/>
              <a:t> </a:t>
            </a:r>
            <a:r>
              <a:rPr lang="fi-FI" err="1"/>
              <a:t>digital</a:t>
            </a:r>
            <a:r>
              <a:rPr lang="fi-FI"/>
              <a:t> </a:t>
            </a:r>
            <a:r>
              <a:rPr lang="fi-FI" err="1"/>
              <a:t>signal</a:t>
            </a:r>
            <a:r>
              <a:rPr lang="fi-FI"/>
              <a:t> </a:t>
            </a:r>
            <a:r>
              <a:rPr lang="fi-FI" err="1"/>
              <a:t>trasmission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2" y="1826165"/>
            <a:ext cx="6623967" cy="11656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i-FI" sz="200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err="1">
                <a:latin typeface="+mn-lt"/>
              </a:rPr>
              <a:t>Differential</a:t>
            </a:r>
            <a:r>
              <a:rPr lang="fi-FI" sz="2000">
                <a:latin typeface="+mn-lt"/>
              </a:rPr>
              <a:t> </a:t>
            </a:r>
            <a:r>
              <a:rPr lang="fi-FI" sz="2000" err="1">
                <a:latin typeface="+mn-lt"/>
              </a:rPr>
              <a:t>signal</a:t>
            </a:r>
            <a:r>
              <a:rPr lang="fi-FI" sz="2000">
                <a:latin typeface="+mn-lt"/>
              </a:rPr>
              <a:t>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>
                <a:latin typeface="+mn-lt"/>
              </a:rPr>
              <a:t>TTL </a:t>
            </a:r>
            <a:r>
              <a:rPr lang="fi-FI" sz="2000" err="1">
                <a:latin typeface="+mn-lt"/>
              </a:rPr>
              <a:t>receiver</a:t>
            </a:r>
            <a:r>
              <a:rPr lang="fi-FI" sz="2000">
                <a:latin typeface="+mn-lt"/>
              </a:rPr>
              <a:t> (</a:t>
            </a:r>
            <a:r>
              <a:rPr lang="fi-FI" sz="2000" err="1">
                <a:latin typeface="+mn-lt"/>
              </a:rPr>
              <a:t>digital</a:t>
            </a:r>
            <a:r>
              <a:rPr lang="fi-FI" sz="2000">
                <a:latin typeface="+mn-lt"/>
              </a:rPr>
              <a:t> </a:t>
            </a:r>
            <a:r>
              <a:rPr lang="fi-FI" sz="2000" err="1">
                <a:latin typeface="+mn-lt"/>
              </a:rPr>
              <a:t>signals</a:t>
            </a:r>
            <a:r>
              <a:rPr lang="fi-FI" sz="2000">
                <a:latin typeface="+mn-lt"/>
              </a:rPr>
              <a:t>)</a:t>
            </a:r>
          </a:p>
          <a:p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37</a:t>
            </a:fld>
            <a:endParaRPr lang="fi-FI"/>
          </a:p>
        </p:txBody>
      </p:sp>
      <p:pic>
        <p:nvPicPr>
          <p:cNvPr id="7" name="Picture 8" descr="http://www.designworldonline.com/uploads/ImageGallery/page%203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40" r="-128" b="1751"/>
          <a:stretch/>
        </p:blipFill>
        <p:spPr bwMode="auto">
          <a:xfrm>
            <a:off x="1563681" y="3740529"/>
            <a:ext cx="4028527" cy="106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8312" y="985292"/>
            <a:ext cx="84241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err="1"/>
              <a:t>Electromagnetic</a:t>
            </a:r>
            <a:r>
              <a:rPr lang="fi-FI" sz="2000" b="1"/>
              <a:t> </a:t>
            </a:r>
            <a:r>
              <a:rPr lang="fi-FI" sz="2000" b="1" err="1"/>
              <a:t>coupling</a:t>
            </a:r>
            <a:r>
              <a:rPr lang="fi-FI" sz="2000" b="1"/>
              <a:t> </a:t>
            </a:r>
            <a:r>
              <a:rPr lang="fi-FI" sz="2000" b="1" err="1"/>
              <a:t>based</a:t>
            </a:r>
            <a:r>
              <a:rPr lang="fi-FI" sz="2000" b="1"/>
              <a:t> </a:t>
            </a:r>
            <a:r>
              <a:rPr lang="fi-FI" sz="2000" b="1" err="1"/>
              <a:t>disturbance</a:t>
            </a:r>
            <a:r>
              <a:rPr lang="fi-FI" sz="2000" b="1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sz="2000" b="1" err="1"/>
              <a:t>Variable</a:t>
            </a:r>
            <a:r>
              <a:rPr lang="fi-FI" sz="2000" b="1"/>
              <a:t> </a:t>
            </a:r>
            <a:r>
              <a:rPr lang="fi-FI" sz="2000" b="1" err="1"/>
              <a:t>frequency</a:t>
            </a:r>
            <a:r>
              <a:rPr lang="fi-FI" sz="2000" b="1"/>
              <a:t> </a:t>
            </a:r>
            <a:r>
              <a:rPr lang="fi-FI" sz="2000" b="1" err="1"/>
              <a:t>drive</a:t>
            </a:r>
            <a:r>
              <a:rPr lang="fi-FI" sz="2000" b="1"/>
              <a:t>, </a:t>
            </a:r>
            <a:r>
              <a:rPr lang="fi-FI" sz="2000" b="1" err="1"/>
              <a:t>electric</a:t>
            </a:r>
            <a:r>
              <a:rPr lang="fi-FI" sz="2000" b="1"/>
              <a:t> </a:t>
            </a:r>
            <a:r>
              <a:rPr lang="fi-FI" sz="2000" b="1" err="1"/>
              <a:t>motors</a:t>
            </a:r>
            <a:r>
              <a:rPr lang="fi-FI" sz="2000" b="1"/>
              <a:t>, </a:t>
            </a:r>
            <a:r>
              <a:rPr lang="fi-FI" sz="2000" b="1" err="1"/>
              <a:t>power</a:t>
            </a:r>
            <a:r>
              <a:rPr lang="fi-FI" sz="2000" b="1"/>
              <a:t> </a:t>
            </a:r>
            <a:r>
              <a:rPr lang="fi-FI" sz="2000" b="1" err="1"/>
              <a:t>supply</a:t>
            </a:r>
            <a:r>
              <a:rPr lang="fi-FI" sz="2000" b="1"/>
              <a:t> </a:t>
            </a:r>
            <a:r>
              <a:rPr lang="fi-FI" sz="2000" b="1" err="1"/>
              <a:t>units</a:t>
            </a:r>
            <a:r>
              <a:rPr lang="fi-FI" sz="2000" b="1"/>
              <a:t>…</a:t>
            </a:r>
          </a:p>
        </p:txBody>
      </p:sp>
      <p:pic>
        <p:nvPicPr>
          <p:cNvPr id="9" name="Sisällön paikkamerkki 6"/>
          <p:cNvPicPr>
            <a:picLocks noChangeAspect="1"/>
          </p:cNvPicPr>
          <p:nvPr/>
        </p:nvPicPr>
        <p:blipFill rotWithShape="1">
          <a:blip r:embed="rId3"/>
          <a:srcRect l="19384" t="18726" r="26643" b="23703"/>
          <a:stretch/>
        </p:blipFill>
        <p:spPr>
          <a:xfrm rot="5400000">
            <a:off x="6613605" y="2701860"/>
            <a:ext cx="2393373" cy="14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06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Measurement</a:t>
            </a:r>
            <a:r>
              <a:rPr lang="fi-FI"/>
              <a:t> </a:t>
            </a:r>
            <a:r>
              <a:rPr lang="fi-FI" err="1"/>
              <a:t>setup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38</a:t>
            </a:fld>
            <a:endParaRPr lang="fi-FI"/>
          </a:p>
        </p:txBody>
      </p:sp>
      <p:sp>
        <p:nvSpPr>
          <p:cNvPr id="6" name="Ellipsi 5"/>
          <p:cNvSpPr/>
          <p:nvPr/>
        </p:nvSpPr>
        <p:spPr>
          <a:xfrm>
            <a:off x="899592" y="2209428"/>
            <a:ext cx="792088" cy="79208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Ellipsi 6"/>
          <p:cNvSpPr/>
          <p:nvPr/>
        </p:nvSpPr>
        <p:spPr>
          <a:xfrm>
            <a:off x="1052319" y="2900961"/>
            <a:ext cx="504056" cy="57606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Ellipsi 7"/>
          <p:cNvSpPr/>
          <p:nvPr/>
        </p:nvSpPr>
        <p:spPr>
          <a:xfrm>
            <a:off x="1331640" y="1849388"/>
            <a:ext cx="1728192" cy="72008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Ellipsi 8"/>
          <p:cNvSpPr/>
          <p:nvPr/>
        </p:nvSpPr>
        <p:spPr>
          <a:xfrm>
            <a:off x="899592" y="2496536"/>
            <a:ext cx="792088" cy="72008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Ellipsi 9"/>
          <p:cNvSpPr/>
          <p:nvPr/>
        </p:nvSpPr>
        <p:spPr>
          <a:xfrm>
            <a:off x="1187624" y="2762375"/>
            <a:ext cx="216024" cy="188401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Suorakulmio 10"/>
          <p:cNvSpPr/>
          <p:nvPr/>
        </p:nvSpPr>
        <p:spPr>
          <a:xfrm>
            <a:off x="1804047" y="2828029"/>
            <a:ext cx="368751" cy="7810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7" name="Kaareva yhdysviiva 16"/>
          <p:cNvCxnSpPr>
            <a:stCxn id="11" idx="3"/>
            <a:endCxn id="19" idx="1"/>
          </p:cNvCxnSpPr>
          <p:nvPr/>
        </p:nvCxnSpPr>
        <p:spPr>
          <a:xfrm flipV="1">
            <a:off x="2172798" y="2770384"/>
            <a:ext cx="1104538" cy="9669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uorakulmio 18"/>
          <p:cNvSpPr/>
          <p:nvPr/>
        </p:nvSpPr>
        <p:spPr>
          <a:xfrm>
            <a:off x="3277336" y="2634631"/>
            <a:ext cx="590988" cy="27150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LPF</a:t>
            </a:r>
          </a:p>
        </p:txBody>
      </p:sp>
      <p:sp>
        <p:nvSpPr>
          <p:cNvPr id="20" name="Suorakulmio 19"/>
          <p:cNvSpPr/>
          <p:nvPr/>
        </p:nvSpPr>
        <p:spPr>
          <a:xfrm>
            <a:off x="3335730" y="3145689"/>
            <a:ext cx="474200" cy="14185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TTL</a:t>
            </a:r>
          </a:p>
        </p:txBody>
      </p:sp>
      <p:cxnSp>
        <p:nvCxnSpPr>
          <p:cNvPr id="26" name="Kaareva yhdysviiva 25"/>
          <p:cNvCxnSpPr>
            <a:stCxn id="10" idx="4"/>
            <a:endCxn id="20" idx="1"/>
          </p:cNvCxnSpPr>
          <p:nvPr/>
        </p:nvCxnSpPr>
        <p:spPr>
          <a:xfrm rot="16200000" flipH="1">
            <a:off x="2182763" y="2063649"/>
            <a:ext cx="265840" cy="204009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Kaaviokuva 27"/>
          <p:cNvGraphicFramePr/>
          <p:nvPr/>
        </p:nvGraphicFramePr>
        <p:xfrm>
          <a:off x="879630" y="569154"/>
          <a:ext cx="7151688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Suorakulmio 32"/>
          <p:cNvSpPr/>
          <p:nvPr/>
        </p:nvSpPr>
        <p:spPr>
          <a:xfrm>
            <a:off x="4993272" y="2496536"/>
            <a:ext cx="460708" cy="80884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DAQ</a:t>
            </a:r>
          </a:p>
        </p:txBody>
      </p:sp>
      <p:cxnSp>
        <p:nvCxnSpPr>
          <p:cNvPr id="35" name="Kaareva yhdysviiva 34"/>
          <p:cNvCxnSpPr/>
          <p:nvPr/>
        </p:nvCxnSpPr>
        <p:spPr>
          <a:xfrm>
            <a:off x="3868324" y="2652325"/>
            <a:ext cx="1124948" cy="11005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Kaareva yhdysviiva 36"/>
          <p:cNvCxnSpPr>
            <a:stCxn id="19" idx="3"/>
            <a:endCxn id="33" idx="1"/>
          </p:cNvCxnSpPr>
          <p:nvPr/>
        </p:nvCxnSpPr>
        <p:spPr>
          <a:xfrm>
            <a:off x="3868324" y="2770384"/>
            <a:ext cx="1124948" cy="13057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Kaareva yhdysviiva 38"/>
          <p:cNvCxnSpPr>
            <a:stCxn id="20" idx="3"/>
          </p:cNvCxnSpPr>
          <p:nvPr/>
        </p:nvCxnSpPr>
        <p:spPr>
          <a:xfrm flipV="1">
            <a:off x="3809930" y="3083695"/>
            <a:ext cx="1183342" cy="13292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kstiruutu 39"/>
          <p:cNvSpPr txBox="1"/>
          <p:nvPr/>
        </p:nvSpPr>
        <p:spPr>
          <a:xfrm>
            <a:off x="1052319" y="2569468"/>
            <a:ext cx="504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i-FI" sz="2000" b="1"/>
          </a:p>
        </p:txBody>
      </p:sp>
      <p:sp>
        <p:nvSpPr>
          <p:cNvPr id="43" name="Tekstiruutu 42"/>
          <p:cNvSpPr txBox="1"/>
          <p:nvPr/>
        </p:nvSpPr>
        <p:spPr>
          <a:xfrm>
            <a:off x="1176155" y="2627406"/>
            <a:ext cx="5040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ENC</a:t>
            </a:r>
          </a:p>
        </p:txBody>
      </p:sp>
      <p:sp>
        <p:nvSpPr>
          <p:cNvPr id="44" name="Tekstiruutu 43"/>
          <p:cNvSpPr txBox="1"/>
          <p:nvPr/>
        </p:nvSpPr>
        <p:spPr>
          <a:xfrm>
            <a:off x="1826652" y="2695358"/>
            <a:ext cx="5432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4 x LASER</a:t>
            </a:r>
          </a:p>
        </p:txBody>
      </p:sp>
      <p:sp>
        <p:nvSpPr>
          <p:cNvPr id="50" name="Suorakulmio 49"/>
          <p:cNvSpPr/>
          <p:nvPr/>
        </p:nvSpPr>
        <p:spPr>
          <a:xfrm>
            <a:off x="6361424" y="2346598"/>
            <a:ext cx="1372443" cy="111907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800"/>
          </a:p>
        </p:txBody>
      </p:sp>
      <p:sp>
        <p:nvSpPr>
          <p:cNvPr id="51" name="Tekstiruutu 50"/>
          <p:cNvSpPr txBox="1"/>
          <p:nvPr/>
        </p:nvSpPr>
        <p:spPr>
          <a:xfrm>
            <a:off x="6941779" y="2207652"/>
            <a:ext cx="79208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PC</a:t>
            </a:r>
          </a:p>
        </p:txBody>
      </p:sp>
      <p:sp>
        <p:nvSpPr>
          <p:cNvPr id="52" name="Suorakulmio 51"/>
          <p:cNvSpPr/>
          <p:nvPr/>
        </p:nvSpPr>
        <p:spPr>
          <a:xfrm>
            <a:off x="6514646" y="2496536"/>
            <a:ext cx="596875" cy="44345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 err="1"/>
              <a:t>LabView</a:t>
            </a:r>
            <a:endParaRPr lang="fi-FI" sz="800"/>
          </a:p>
        </p:txBody>
      </p:sp>
      <p:sp>
        <p:nvSpPr>
          <p:cNvPr id="53" name="Suorakulmio 52"/>
          <p:cNvSpPr/>
          <p:nvPr/>
        </p:nvSpPr>
        <p:spPr>
          <a:xfrm>
            <a:off x="7111521" y="3041997"/>
            <a:ext cx="540718" cy="32224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 err="1"/>
              <a:t>Matlab</a:t>
            </a:r>
            <a:endParaRPr lang="fi-FI" sz="800"/>
          </a:p>
        </p:txBody>
      </p:sp>
      <p:cxnSp>
        <p:nvCxnSpPr>
          <p:cNvPr id="55" name="Kaareva yhdysviiva 54"/>
          <p:cNvCxnSpPr>
            <a:stCxn id="50" idx="1"/>
          </p:cNvCxnSpPr>
          <p:nvPr/>
        </p:nvCxnSpPr>
        <p:spPr>
          <a:xfrm rot="10800000">
            <a:off x="5453980" y="2750518"/>
            <a:ext cx="907444" cy="1556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uorakulmio 55"/>
          <p:cNvSpPr/>
          <p:nvPr/>
        </p:nvSpPr>
        <p:spPr>
          <a:xfrm>
            <a:off x="4543841" y="887754"/>
            <a:ext cx="1673354" cy="33123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546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Data </a:t>
            </a:r>
            <a:r>
              <a:rPr lang="fi-FI" err="1"/>
              <a:t>Acquisition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3" y="861864"/>
            <a:ext cx="8207374" cy="3336083"/>
          </a:xfrm>
        </p:spPr>
        <p:txBody>
          <a:bodyPr/>
          <a:lstStyle/>
          <a:p>
            <a:r>
              <a:rPr lang="fi-FI" sz="2000" err="1"/>
              <a:t>Measurement</a:t>
            </a:r>
            <a:r>
              <a:rPr lang="fi-FI" sz="2000"/>
              <a:t> </a:t>
            </a:r>
            <a:r>
              <a:rPr lang="fi-FI" sz="2000" err="1"/>
              <a:t>card</a:t>
            </a:r>
            <a:r>
              <a:rPr lang="fi-FI" sz="2000"/>
              <a:t> – </a:t>
            </a:r>
            <a:r>
              <a:rPr lang="fi-FI" sz="2000" err="1"/>
              <a:t>analog</a:t>
            </a:r>
            <a:r>
              <a:rPr lang="fi-FI" sz="2000"/>
              <a:t> </a:t>
            </a:r>
            <a:r>
              <a:rPr lang="fi-FI" sz="2000" err="1"/>
              <a:t>voltages</a:t>
            </a:r>
            <a:r>
              <a:rPr lang="fi-FI" sz="2000"/>
              <a:t> and </a:t>
            </a:r>
            <a:r>
              <a:rPr lang="fi-FI" sz="2000" err="1"/>
              <a:t>digital</a:t>
            </a:r>
            <a:r>
              <a:rPr lang="fi-FI" sz="2000"/>
              <a:t> </a:t>
            </a:r>
            <a:r>
              <a:rPr lang="fi-FI" sz="2000" err="1"/>
              <a:t>pulses</a:t>
            </a:r>
            <a:r>
              <a:rPr lang="fi-FI" sz="2000"/>
              <a:t> </a:t>
            </a:r>
            <a:r>
              <a:rPr lang="fi-FI" sz="2000" err="1"/>
              <a:t>are</a:t>
            </a:r>
            <a:r>
              <a:rPr lang="fi-FI" sz="2000"/>
              <a:t> </a:t>
            </a:r>
            <a:r>
              <a:rPr lang="fi-FI" sz="2000" err="1"/>
              <a:t>measured</a:t>
            </a:r>
            <a:r>
              <a:rPr lang="fi-FI" sz="2000"/>
              <a:t> and </a:t>
            </a:r>
            <a:r>
              <a:rPr lang="fi-FI" sz="2000" err="1"/>
              <a:t>converted</a:t>
            </a:r>
            <a:r>
              <a:rPr lang="fi-FI" sz="2000"/>
              <a:t> to a </a:t>
            </a:r>
            <a:r>
              <a:rPr lang="fi-FI" sz="2000" err="1"/>
              <a:t>computer-friendly</a:t>
            </a:r>
            <a:r>
              <a:rPr lang="fi-FI" sz="2000"/>
              <a:t> </a:t>
            </a:r>
            <a:r>
              <a:rPr lang="fi-FI" sz="2000" err="1"/>
              <a:t>format</a:t>
            </a:r>
            <a:endParaRPr lang="fi-FI" sz="2000"/>
          </a:p>
          <a:p>
            <a:endParaRPr lang="fi-FI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/>
              <a:t>NI USB-6215 USB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/>
              <a:t>16 </a:t>
            </a:r>
            <a:r>
              <a:rPr lang="fi-FI" sz="2000" err="1"/>
              <a:t>analog</a:t>
            </a:r>
            <a:r>
              <a:rPr lang="fi-FI" sz="2000"/>
              <a:t> </a:t>
            </a:r>
            <a:r>
              <a:rPr lang="fi-FI" sz="2000" err="1"/>
              <a:t>inputs</a:t>
            </a:r>
            <a:r>
              <a:rPr lang="fi-FI" sz="2000"/>
              <a:t> (</a:t>
            </a:r>
            <a:r>
              <a:rPr lang="fi-FI" sz="2000" err="1"/>
              <a:t>voltage</a:t>
            </a:r>
            <a:r>
              <a:rPr lang="fi-FI" sz="2000"/>
              <a:t>, ±10V ), </a:t>
            </a:r>
            <a:r>
              <a:rPr lang="fi-FI" sz="2000" err="1"/>
              <a:t>resolution</a:t>
            </a:r>
            <a:r>
              <a:rPr lang="fi-FI" sz="2000"/>
              <a:t> 16 </a:t>
            </a:r>
            <a:r>
              <a:rPr lang="fi-FI" sz="2000" err="1"/>
              <a:t>bit</a:t>
            </a:r>
            <a:endParaRPr lang="fi-FI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/>
              <a:t>2 </a:t>
            </a:r>
            <a:r>
              <a:rPr lang="fi-FI" sz="2000" err="1"/>
              <a:t>analog</a:t>
            </a:r>
            <a:r>
              <a:rPr lang="fi-FI" sz="2000"/>
              <a:t> </a:t>
            </a:r>
            <a:r>
              <a:rPr lang="fi-FI" sz="2000" err="1"/>
              <a:t>outputs</a:t>
            </a:r>
            <a:r>
              <a:rPr lang="fi-FI" sz="2000"/>
              <a:t> (</a:t>
            </a:r>
            <a:r>
              <a:rPr lang="fi-FI" sz="2000" err="1"/>
              <a:t>voltage</a:t>
            </a:r>
            <a:r>
              <a:rPr lang="fi-FI" sz="2000"/>
              <a:t>, ±10V), </a:t>
            </a:r>
            <a:r>
              <a:rPr lang="fi-FI" sz="2000" err="1"/>
              <a:t>resolution</a:t>
            </a:r>
            <a:r>
              <a:rPr lang="fi-FI" sz="2000"/>
              <a:t> 16 </a:t>
            </a:r>
            <a:r>
              <a:rPr lang="fi-FI" sz="2000" err="1"/>
              <a:t>bit</a:t>
            </a:r>
            <a:endParaRPr lang="fi-FI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/>
              <a:t>4 </a:t>
            </a:r>
            <a:r>
              <a:rPr lang="fi-FI" sz="2000" err="1"/>
              <a:t>digital</a:t>
            </a:r>
            <a:r>
              <a:rPr lang="fi-FI" sz="2000"/>
              <a:t> </a:t>
            </a:r>
            <a:r>
              <a:rPr lang="fi-FI" sz="2000" err="1"/>
              <a:t>inputs</a:t>
            </a:r>
            <a:r>
              <a:rPr lang="fi-FI" sz="2000"/>
              <a:t>/</a:t>
            </a:r>
            <a:r>
              <a:rPr lang="fi-FI" sz="2000" err="1"/>
              <a:t>outputs</a:t>
            </a:r>
            <a:r>
              <a:rPr lang="fi-FI" sz="2000"/>
              <a:t> (0…5V)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/>
              <a:t>Max. </a:t>
            </a:r>
            <a:r>
              <a:rPr lang="fi-FI" sz="2000" err="1"/>
              <a:t>Sample</a:t>
            </a:r>
            <a:r>
              <a:rPr lang="fi-FI" sz="2000"/>
              <a:t> </a:t>
            </a:r>
            <a:r>
              <a:rPr lang="fi-FI" sz="2000" err="1"/>
              <a:t>rate</a:t>
            </a:r>
            <a:r>
              <a:rPr lang="fi-FI" sz="2000"/>
              <a:t> 250 kHz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err="1"/>
              <a:t>Multiplexer</a:t>
            </a:r>
            <a:r>
              <a:rPr lang="fi-FI" sz="2000"/>
              <a:t> -&gt; </a:t>
            </a:r>
            <a:r>
              <a:rPr lang="fi-FI" sz="2000" err="1"/>
              <a:t>only</a:t>
            </a:r>
            <a:r>
              <a:rPr lang="fi-FI" sz="2000"/>
              <a:t> </a:t>
            </a:r>
            <a:r>
              <a:rPr lang="fi-FI" sz="2000" err="1"/>
              <a:t>one</a:t>
            </a:r>
            <a:r>
              <a:rPr lang="fi-FI" sz="2000"/>
              <a:t> A/D-</a:t>
            </a:r>
            <a:r>
              <a:rPr lang="fi-FI" sz="2000" err="1"/>
              <a:t>conversion</a:t>
            </a:r>
            <a:r>
              <a:rPr lang="fi-FI" sz="2000"/>
              <a:t> </a:t>
            </a:r>
            <a:r>
              <a:rPr lang="fi-FI" sz="2000" err="1"/>
              <a:t>unit</a:t>
            </a:r>
            <a:r>
              <a:rPr lang="fi-FI" sz="2000"/>
              <a:t> -&gt;</a:t>
            </a:r>
            <a:r>
              <a:rPr lang="fi-FI" sz="2000" err="1"/>
              <a:t>converts</a:t>
            </a:r>
            <a:r>
              <a:rPr lang="fi-FI" sz="2000"/>
              <a:t> </a:t>
            </a:r>
            <a:r>
              <a:rPr lang="fi-FI" sz="2000" err="1"/>
              <a:t>voltages</a:t>
            </a:r>
            <a:r>
              <a:rPr lang="fi-FI" sz="2000"/>
              <a:t> in </a:t>
            </a:r>
            <a:r>
              <a:rPr lang="fi-FI" sz="2000" err="1"/>
              <a:t>turns</a:t>
            </a:r>
            <a:r>
              <a:rPr lang="fi-FI" sz="2000"/>
              <a:t> </a:t>
            </a:r>
            <a:r>
              <a:rPr lang="fi-FI" sz="2000" err="1"/>
              <a:t>from</a:t>
            </a:r>
            <a:r>
              <a:rPr lang="fi-FI" sz="2000"/>
              <a:t> </a:t>
            </a:r>
            <a:r>
              <a:rPr lang="fi-FI" sz="2000" err="1"/>
              <a:t>channel</a:t>
            </a:r>
            <a:r>
              <a:rPr lang="fi-FI" sz="2000"/>
              <a:t> to </a:t>
            </a:r>
            <a:r>
              <a:rPr lang="fi-FI" sz="2000" err="1"/>
              <a:t>channel</a:t>
            </a:r>
            <a:endParaRPr lang="fi-FI"/>
          </a:p>
          <a:p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39</a:t>
            </a:fld>
            <a:endParaRPr lang="fi-FI"/>
          </a:p>
        </p:txBody>
      </p:sp>
      <p:pic>
        <p:nvPicPr>
          <p:cNvPr id="2050" name="Picture 2" descr="http://sine.ni.com/images/products/us/usb-6215_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9" r="29073"/>
          <a:stretch/>
        </p:blipFill>
        <p:spPr bwMode="auto">
          <a:xfrm>
            <a:off x="7563338" y="1500518"/>
            <a:ext cx="1296144" cy="21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86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Architecture of a measurement system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2234832" y="126502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 err="1"/>
              <a:t>Sensor</a:t>
            </a:r>
            <a:endParaRPr lang="fi-FI" b="1"/>
          </a:p>
        </p:txBody>
      </p:sp>
      <p:sp>
        <p:nvSpPr>
          <p:cNvPr id="7" name="Rectangle 6"/>
          <p:cNvSpPr/>
          <p:nvPr/>
        </p:nvSpPr>
        <p:spPr>
          <a:xfrm>
            <a:off x="3816873" y="1149383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 err="1"/>
              <a:t>Measurement</a:t>
            </a:r>
            <a:r>
              <a:rPr lang="fi-FI" b="1"/>
              <a:t> Device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3887284" y="1489349"/>
            <a:ext cx="1946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 err="1"/>
              <a:t>Signal</a:t>
            </a:r>
            <a:r>
              <a:rPr lang="fi-FI" sz="1600"/>
              <a:t> </a:t>
            </a:r>
            <a:r>
              <a:rPr lang="fi-FI" sz="1600" err="1"/>
              <a:t>Conditioning</a:t>
            </a:r>
            <a:endParaRPr lang="fi-FI" sz="1600"/>
          </a:p>
        </p:txBody>
      </p:sp>
      <p:sp>
        <p:nvSpPr>
          <p:cNvPr id="9" name="Rectangle 8"/>
          <p:cNvSpPr/>
          <p:nvPr/>
        </p:nvSpPr>
        <p:spPr>
          <a:xfrm>
            <a:off x="3905742" y="1783240"/>
            <a:ext cx="2656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 err="1"/>
              <a:t>Analog</a:t>
            </a:r>
            <a:r>
              <a:rPr lang="fi-FI" sz="1600"/>
              <a:t>-to-Digital Converter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00750" y="115493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/>
              <a:t>Software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4836" y="1489348"/>
            <a:ext cx="788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 err="1"/>
              <a:t>Driver</a:t>
            </a:r>
            <a:r>
              <a:rPr lang="fi-FI" sz="160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74836" y="1759922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/>
              <a:t>Application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77627" y="1152428"/>
            <a:ext cx="1471072" cy="2785191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ounded Rectangle 13"/>
          <p:cNvSpPr/>
          <p:nvPr/>
        </p:nvSpPr>
        <p:spPr>
          <a:xfrm>
            <a:off x="3702985" y="1085333"/>
            <a:ext cx="2778751" cy="3644375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Rounded Rectangle 14"/>
          <p:cNvSpPr/>
          <p:nvPr/>
        </p:nvSpPr>
        <p:spPr>
          <a:xfrm>
            <a:off x="6730465" y="1057300"/>
            <a:ext cx="2232248" cy="3672408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7"/>
          <a:stretch/>
        </p:blipFill>
        <p:spPr>
          <a:xfrm>
            <a:off x="2038953" y="1693249"/>
            <a:ext cx="1368152" cy="937287"/>
          </a:xfrm>
          <a:prstGeom prst="rect">
            <a:avLst/>
          </a:prstGeom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64638" y="1556349"/>
            <a:ext cx="939067" cy="216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136" y="2722981"/>
            <a:ext cx="991893" cy="63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 descr="VeeOhjelm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00" y="2341156"/>
            <a:ext cx="1052326" cy="76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27829" y="3426971"/>
            <a:ext cx="18002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1600" i="1"/>
              <a:t>Visual C++/Basic</a:t>
            </a:r>
          </a:p>
          <a:p>
            <a:r>
              <a:rPr lang="en-US" sz="1600" i="1"/>
              <a:t>Arduino</a:t>
            </a:r>
            <a:endParaRPr lang="fi-FI" sz="1600" i="1"/>
          </a:p>
          <a:p>
            <a:r>
              <a:rPr lang="fi-FI" sz="1600" i="1" err="1"/>
              <a:t>Labview</a:t>
            </a:r>
            <a:endParaRPr lang="fi-FI" sz="1600" i="1"/>
          </a:p>
          <a:p>
            <a:r>
              <a:rPr lang="fi-FI" sz="1600" i="1" err="1"/>
              <a:t>Matlab</a:t>
            </a:r>
            <a:endParaRPr lang="fi-FI" sz="1600" i="1"/>
          </a:p>
          <a:p>
            <a:r>
              <a:rPr lang="fi-FI" sz="1600" i="1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43325" y="4024043"/>
            <a:ext cx="23813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i="1"/>
              <a:t>National Instruments</a:t>
            </a:r>
          </a:p>
          <a:p>
            <a:r>
              <a:rPr lang="en-US" sz="1600" i="1"/>
              <a:t>Measurement Computing</a:t>
            </a:r>
          </a:p>
          <a:p>
            <a:r>
              <a:rPr lang="en-US" sz="1600" i="1"/>
              <a:t>Data Translation etc.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0" y="1279742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/>
              <a:t>Measurand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51520" y="1167149"/>
            <a:ext cx="1471072" cy="2770470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TextBox 25"/>
          <p:cNvSpPr txBox="1"/>
          <p:nvPr/>
        </p:nvSpPr>
        <p:spPr>
          <a:xfrm>
            <a:off x="2234533" y="2630536"/>
            <a:ext cx="100811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i="1"/>
              <a:t>Voltage</a:t>
            </a:r>
          </a:p>
          <a:p>
            <a:r>
              <a:rPr lang="en-US" sz="1600" i="1"/>
              <a:t>Current</a:t>
            </a:r>
          </a:p>
          <a:p>
            <a:r>
              <a:rPr lang="en-US" sz="1600" i="1"/>
              <a:t>Charge</a:t>
            </a:r>
          </a:p>
          <a:p>
            <a:r>
              <a:rPr lang="en-US" sz="1600" i="1"/>
              <a:t>…</a:t>
            </a:r>
          </a:p>
        </p:txBody>
      </p:sp>
      <p:pic>
        <p:nvPicPr>
          <p:cNvPr id="1026" name="Picture 2" descr="Kuvahaun tulos haulle displacement measure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050" y="2270658"/>
            <a:ext cx="1841216" cy="6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824961" y="2191564"/>
            <a:ext cx="417234" cy="124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64529" y="2630536"/>
            <a:ext cx="21602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b="1"/>
              <a:t>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8313" y="4148069"/>
            <a:ext cx="33340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/>
              <a:t>Conversion to another, typically electric physical quantity 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1709078" y="2391286"/>
            <a:ext cx="329875" cy="331695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3441509" y="2391286"/>
            <a:ext cx="329875" cy="331695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6466912" y="2441071"/>
            <a:ext cx="329875" cy="331695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Right Arrow 36"/>
          <p:cNvSpPr/>
          <p:nvPr/>
        </p:nvSpPr>
        <p:spPr>
          <a:xfrm rot="10800000">
            <a:off x="6435729" y="2847393"/>
            <a:ext cx="329875" cy="331695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874015" y="2938313"/>
            <a:ext cx="0" cy="12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03867" y="3155820"/>
            <a:ext cx="23813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i="1"/>
              <a:t>Texas instruments</a:t>
            </a:r>
          </a:p>
          <a:p>
            <a:r>
              <a:rPr lang="en-US" sz="1600" i="1"/>
              <a:t>Bosch PLC</a:t>
            </a:r>
          </a:p>
          <a:p>
            <a:r>
              <a:rPr lang="en-US" sz="1600" i="1"/>
              <a:t>Arduino etc.</a:t>
            </a:r>
          </a:p>
        </p:txBody>
      </p:sp>
    </p:spTree>
    <p:extLst>
      <p:ext uri="{BB962C8B-B14F-4D97-AF65-F5344CB8AC3E}">
        <p14:creationId xmlns:p14="http://schemas.microsoft.com/office/powerpoint/2010/main" val="112922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Measurement</a:t>
            </a:r>
            <a:r>
              <a:rPr lang="fi-FI"/>
              <a:t> </a:t>
            </a:r>
            <a:r>
              <a:rPr lang="fi-FI" err="1"/>
              <a:t>setup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40</a:t>
            </a:fld>
            <a:endParaRPr lang="fi-FI"/>
          </a:p>
        </p:txBody>
      </p:sp>
      <p:sp>
        <p:nvSpPr>
          <p:cNvPr id="6" name="Ellipsi 5"/>
          <p:cNvSpPr/>
          <p:nvPr/>
        </p:nvSpPr>
        <p:spPr>
          <a:xfrm>
            <a:off x="899592" y="2209428"/>
            <a:ext cx="792088" cy="79208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Ellipsi 6"/>
          <p:cNvSpPr/>
          <p:nvPr/>
        </p:nvSpPr>
        <p:spPr>
          <a:xfrm>
            <a:off x="1052319" y="2900961"/>
            <a:ext cx="504056" cy="57606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Ellipsi 7"/>
          <p:cNvSpPr/>
          <p:nvPr/>
        </p:nvSpPr>
        <p:spPr>
          <a:xfrm>
            <a:off x="1331640" y="1849388"/>
            <a:ext cx="1728192" cy="72008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Ellipsi 8"/>
          <p:cNvSpPr/>
          <p:nvPr/>
        </p:nvSpPr>
        <p:spPr>
          <a:xfrm>
            <a:off x="899592" y="2496536"/>
            <a:ext cx="792088" cy="72008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Ellipsi 9"/>
          <p:cNvSpPr/>
          <p:nvPr/>
        </p:nvSpPr>
        <p:spPr>
          <a:xfrm>
            <a:off x="1187624" y="2762375"/>
            <a:ext cx="216024" cy="188401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Suorakulmio 10"/>
          <p:cNvSpPr/>
          <p:nvPr/>
        </p:nvSpPr>
        <p:spPr>
          <a:xfrm>
            <a:off x="1804047" y="2828029"/>
            <a:ext cx="368751" cy="7810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7" name="Kaareva yhdysviiva 16"/>
          <p:cNvCxnSpPr>
            <a:stCxn id="11" idx="3"/>
            <a:endCxn id="19" idx="1"/>
          </p:cNvCxnSpPr>
          <p:nvPr/>
        </p:nvCxnSpPr>
        <p:spPr>
          <a:xfrm flipV="1">
            <a:off x="2172798" y="2770384"/>
            <a:ext cx="1104538" cy="9669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uorakulmio 18"/>
          <p:cNvSpPr/>
          <p:nvPr/>
        </p:nvSpPr>
        <p:spPr>
          <a:xfrm>
            <a:off x="3277336" y="2634631"/>
            <a:ext cx="590988" cy="27150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LPF</a:t>
            </a:r>
          </a:p>
        </p:txBody>
      </p:sp>
      <p:sp>
        <p:nvSpPr>
          <p:cNvPr id="20" name="Suorakulmio 19"/>
          <p:cNvSpPr/>
          <p:nvPr/>
        </p:nvSpPr>
        <p:spPr>
          <a:xfrm>
            <a:off x="3335730" y="3145689"/>
            <a:ext cx="474200" cy="14185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TTL</a:t>
            </a:r>
          </a:p>
        </p:txBody>
      </p:sp>
      <p:cxnSp>
        <p:nvCxnSpPr>
          <p:cNvPr id="26" name="Kaareva yhdysviiva 25"/>
          <p:cNvCxnSpPr>
            <a:stCxn id="10" idx="4"/>
            <a:endCxn id="20" idx="1"/>
          </p:cNvCxnSpPr>
          <p:nvPr/>
        </p:nvCxnSpPr>
        <p:spPr>
          <a:xfrm rot="16200000" flipH="1">
            <a:off x="2182763" y="2063649"/>
            <a:ext cx="265840" cy="204009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Kaaviokuva 27"/>
          <p:cNvGraphicFramePr/>
          <p:nvPr/>
        </p:nvGraphicFramePr>
        <p:xfrm>
          <a:off x="879630" y="569154"/>
          <a:ext cx="7151688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Suorakulmio 32"/>
          <p:cNvSpPr/>
          <p:nvPr/>
        </p:nvSpPr>
        <p:spPr>
          <a:xfrm>
            <a:off x="4993272" y="2496536"/>
            <a:ext cx="460708" cy="80884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DAQ</a:t>
            </a:r>
          </a:p>
        </p:txBody>
      </p:sp>
      <p:cxnSp>
        <p:nvCxnSpPr>
          <p:cNvPr id="35" name="Kaareva yhdysviiva 34"/>
          <p:cNvCxnSpPr/>
          <p:nvPr/>
        </p:nvCxnSpPr>
        <p:spPr>
          <a:xfrm>
            <a:off x="3868324" y="2652325"/>
            <a:ext cx="1124948" cy="11005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Kaareva yhdysviiva 36"/>
          <p:cNvCxnSpPr>
            <a:stCxn id="19" idx="3"/>
            <a:endCxn id="33" idx="1"/>
          </p:cNvCxnSpPr>
          <p:nvPr/>
        </p:nvCxnSpPr>
        <p:spPr>
          <a:xfrm>
            <a:off x="3868324" y="2770384"/>
            <a:ext cx="1124948" cy="13057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Kaareva yhdysviiva 38"/>
          <p:cNvCxnSpPr>
            <a:stCxn id="20" idx="3"/>
          </p:cNvCxnSpPr>
          <p:nvPr/>
        </p:nvCxnSpPr>
        <p:spPr>
          <a:xfrm flipV="1">
            <a:off x="3809930" y="3083695"/>
            <a:ext cx="1183342" cy="13292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kstiruutu 39"/>
          <p:cNvSpPr txBox="1"/>
          <p:nvPr/>
        </p:nvSpPr>
        <p:spPr>
          <a:xfrm>
            <a:off x="1052319" y="2569468"/>
            <a:ext cx="504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i-FI" sz="2000" b="1"/>
          </a:p>
        </p:txBody>
      </p:sp>
      <p:sp>
        <p:nvSpPr>
          <p:cNvPr id="43" name="Tekstiruutu 42"/>
          <p:cNvSpPr txBox="1"/>
          <p:nvPr/>
        </p:nvSpPr>
        <p:spPr>
          <a:xfrm>
            <a:off x="1176155" y="2627406"/>
            <a:ext cx="5040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ENC</a:t>
            </a:r>
          </a:p>
        </p:txBody>
      </p:sp>
      <p:sp>
        <p:nvSpPr>
          <p:cNvPr id="44" name="Tekstiruutu 43"/>
          <p:cNvSpPr txBox="1"/>
          <p:nvPr/>
        </p:nvSpPr>
        <p:spPr>
          <a:xfrm>
            <a:off x="1826652" y="2695358"/>
            <a:ext cx="5432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4 x LASER</a:t>
            </a:r>
          </a:p>
        </p:txBody>
      </p:sp>
      <p:sp>
        <p:nvSpPr>
          <p:cNvPr id="50" name="Suorakulmio 49"/>
          <p:cNvSpPr/>
          <p:nvPr/>
        </p:nvSpPr>
        <p:spPr>
          <a:xfrm>
            <a:off x="6361424" y="2346598"/>
            <a:ext cx="1372443" cy="111907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800"/>
          </a:p>
        </p:txBody>
      </p:sp>
      <p:sp>
        <p:nvSpPr>
          <p:cNvPr id="51" name="Tekstiruutu 50"/>
          <p:cNvSpPr txBox="1"/>
          <p:nvPr/>
        </p:nvSpPr>
        <p:spPr>
          <a:xfrm>
            <a:off x="6941779" y="2207652"/>
            <a:ext cx="79208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PC</a:t>
            </a:r>
          </a:p>
        </p:txBody>
      </p:sp>
      <p:sp>
        <p:nvSpPr>
          <p:cNvPr id="52" name="Suorakulmio 51"/>
          <p:cNvSpPr/>
          <p:nvPr/>
        </p:nvSpPr>
        <p:spPr>
          <a:xfrm>
            <a:off x="6514646" y="2496536"/>
            <a:ext cx="596875" cy="44345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 err="1"/>
              <a:t>LabView</a:t>
            </a:r>
            <a:endParaRPr lang="fi-FI" sz="800"/>
          </a:p>
        </p:txBody>
      </p:sp>
      <p:sp>
        <p:nvSpPr>
          <p:cNvPr id="53" name="Suorakulmio 52"/>
          <p:cNvSpPr/>
          <p:nvPr/>
        </p:nvSpPr>
        <p:spPr>
          <a:xfrm>
            <a:off x="7111521" y="3041997"/>
            <a:ext cx="540718" cy="32224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 err="1"/>
              <a:t>Matlab</a:t>
            </a:r>
            <a:endParaRPr lang="fi-FI" sz="800"/>
          </a:p>
        </p:txBody>
      </p:sp>
      <p:cxnSp>
        <p:nvCxnSpPr>
          <p:cNvPr id="55" name="Kaareva yhdysviiva 54"/>
          <p:cNvCxnSpPr>
            <a:stCxn id="50" idx="1"/>
          </p:cNvCxnSpPr>
          <p:nvPr/>
        </p:nvCxnSpPr>
        <p:spPr>
          <a:xfrm rot="10800000">
            <a:off x="5453980" y="2750518"/>
            <a:ext cx="907444" cy="1556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L-muoto 2"/>
          <p:cNvSpPr/>
          <p:nvPr/>
        </p:nvSpPr>
        <p:spPr>
          <a:xfrm>
            <a:off x="4645488" y="569154"/>
            <a:ext cx="3238880" cy="3104983"/>
          </a:xfrm>
          <a:prstGeom prst="corner">
            <a:avLst/>
          </a:prstGeom>
          <a:noFill/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34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Measurement</a:t>
            </a:r>
            <a:r>
              <a:rPr lang="fi-FI"/>
              <a:t> </a:t>
            </a:r>
            <a:r>
              <a:rPr lang="fi-FI" err="1"/>
              <a:t>programming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41</a:t>
            </a:fld>
            <a:endParaRPr lang="fi-FI"/>
          </a:p>
        </p:txBody>
      </p:sp>
      <p:sp>
        <p:nvSpPr>
          <p:cNvPr id="7" name="TextBox 6"/>
          <p:cNvSpPr txBox="1"/>
          <p:nvPr/>
        </p:nvSpPr>
        <p:spPr>
          <a:xfrm>
            <a:off x="611560" y="985292"/>
            <a:ext cx="853244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err="1"/>
              <a:t>Measurement</a:t>
            </a:r>
            <a:r>
              <a:rPr lang="fi-FI" sz="2000" b="1"/>
              <a:t> </a:t>
            </a:r>
            <a:r>
              <a:rPr lang="fi-FI" sz="2000" b="1" err="1"/>
              <a:t>task</a:t>
            </a:r>
            <a:r>
              <a:rPr lang="fi-FI" sz="2000" b="1"/>
              <a:t> </a:t>
            </a:r>
            <a:r>
              <a:rPr lang="fi-FI" sz="2000" b="1" err="1"/>
              <a:t>must</a:t>
            </a:r>
            <a:r>
              <a:rPr lang="fi-FI" sz="2000" b="1"/>
              <a:t> </a:t>
            </a:r>
            <a:r>
              <a:rPr lang="fi-FI" sz="2000" b="1" err="1"/>
              <a:t>be</a:t>
            </a:r>
            <a:r>
              <a:rPr lang="fi-FI" sz="2000" b="1"/>
              <a:t> </a:t>
            </a:r>
            <a:r>
              <a:rPr lang="fi-FI" sz="2000" b="1" err="1"/>
              <a:t>programmed</a:t>
            </a:r>
            <a:r>
              <a:rPr lang="fi-FI" sz="2000" b="1"/>
              <a:t> to </a:t>
            </a:r>
            <a:r>
              <a:rPr lang="fi-FI" sz="2000" b="1" err="1"/>
              <a:t>the</a:t>
            </a:r>
            <a:r>
              <a:rPr lang="fi-FI" sz="2000" b="1"/>
              <a:t> DAQ-</a:t>
            </a:r>
            <a:r>
              <a:rPr lang="fi-FI" sz="2000" b="1" err="1"/>
              <a:t>card</a:t>
            </a:r>
            <a:r>
              <a:rPr lang="fi-FI" sz="2000" b="1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err="1"/>
              <a:t>What</a:t>
            </a:r>
            <a:r>
              <a:rPr lang="fi-FI" sz="2000" b="1"/>
              <a:t> is </a:t>
            </a:r>
            <a:r>
              <a:rPr lang="fi-FI" sz="2000" b="1" err="1"/>
              <a:t>measured</a:t>
            </a:r>
            <a:r>
              <a:rPr lang="fi-FI" sz="2000" b="1"/>
              <a:t>, </a:t>
            </a:r>
            <a:r>
              <a:rPr lang="fi-FI" sz="2000" b="1" err="1"/>
              <a:t>which</a:t>
            </a:r>
            <a:r>
              <a:rPr lang="fi-FI" sz="2000" b="1"/>
              <a:t> </a:t>
            </a:r>
            <a:r>
              <a:rPr lang="fi-FI" sz="2000" b="1" err="1"/>
              <a:t>channel</a:t>
            </a:r>
            <a:r>
              <a:rPr lang="fi-FI" sz="2000" b="1"/>
              <a:t>, </a:t>
            </a:r>
            <a:r>
              <a:rPr lang="fi-FI" sz="2000" b="1" err="1"/>
              <a:t>how</a:t>
            </a:r>
            <a:r>
              <a:rPr lang="fi-FI" sz="2000" b="1"/>
              <a:t> </a:t>
            </a:r>
            <a:r>
              <a:rPr lang="fi-FI" sz="2000" b="1" err="1"/>
              <a:t>often</a:t>
            </a:r>
            <a:r>
              <a:rPr lang="fi-FI" sz="2000" b="1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1" err="1"/>
              <a:t>Labview</a:t>
            </a:r>
            <a:r>
              <a:rPr lang="fi-FI" sz="2000" b="1"/>
              <a:t>, </a:t>
            </a:r>
            <a:r>
              <a:rPr lang="fi-FI" sz="2000" b="1" err="1"/>
              <a:t>Matlab</a:t>
            </a:r>
            <a:r>
              <a:rPr lang="fi-FI" sz="2000" b="1"/>
              <a:t>, C++, </a:t>
            </a:r>
            <a:r>
              <a:rPr lang="fi-FI" sz="2000" b="1" err="1"/>
              <a:t>arduino</a:t>
            </a:r>
            <a:r>
              <a:rPr lang="fi-FI" sz="2000" b="1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b="1"/>
          </a:p>
        </p:txBody>
      </p:sp>
      <p:pic>
        <p:nvPicPr>
          <p:cNvPr id="8" name="Sisällön paikkamerkki 7"/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20138" t="17272" r="24539" b="32269"/>
          <a:stretch/>
        </p:blipFill>
        <p:spPr>
          <a:xfrm>
            <a:off x="4531578" y="2406748"/>
            <a:ext cx="4294776" cy="2448271"/>
          </a:xfrm>
        </p:spPr>
      </p:pic>
      <p:pic>
        <p:nvPicPr>
          <p:cNvPr id="10" name="Kuva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8" y="2410692"/>
            <a:ext cx="3920018" cy="24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95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Measurement</a:t>
            </a:r>
            <a:r>
              <a:rPr lang="fi-FI"/>
              <a:t> </a:t>
            </a:r>
            <a:r>
              <a:rPr lang="fi-FI" err="1"/>
              <a:t>setup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42</a:t>
            </a:fld>
            <a:endParaRPr lang="fi-FI"/>
          </a:p>
        </p:txBody>
      </p:sp>
      <p:sp>
        <p:nvSpPr>
          <p:cNvPr id="6" name="Ellipsi 5"/>
          <p:cNvSpPr/>
          <p:nvPr/>
        </p:nvSpPr>
        <p:spPr>
          <a:xfrm>
            <a:off x="899592" y="2209428"/>
            <a:ext cx="792088" cy="79208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Ellipsi 6"/>
          <p:cNvSpPr/>
          <p:nvPr/>
        </p:nvSpPr>
        <p:spPr>
          <a:xfrm>
            <a:off x="1052319" y="2900961"/>
            <a:ext cx="504056" cy="57606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Ellipsi 7"/>
          <p:cNvSpPr/>
          <p:nvPr/>
        </p:nvSpPr>
        <p:spPr>
          <a:xfrm>
            <a:off x="1331640" y="1849388"/>
            <a:ext cx="1728192" cy="72008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Ellipsi 8"/>
          <p:cNvSpPr/>
          <p:nvPr/>
        </p:nvSpPr>
        <p:spPr>
          <a:xfrm>
            <a:off x="899592" y="2496536"/>
            <a:ext cx="792088" cy="72008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Ellipsi 9"/>
          <p:cNvSpPr/>
          <p:nvPr/>
        </p:nvSpPr>
        <p:spPr>
          <a:xfrm>
            <a:off x="1187624" y="2762375"/>
            <a:ext cx="216024" cy="188401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Suorakulmio 10"/>
          <p:cNvSpPr/>
          <p:nvPr/>
        </p:nvSpPr>
        <p:spPr>
          <a:xfrm>
            <a:off x="1804047" y="2828029"/>
            <a:ext cx="368751" cy="7810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7" name="Kaareva yhdysviiva 16"/>
          <p:cNvCxnSpPr>
            <a:stCxn id="11" idx="3"/>
            <a:endCxn id="19" idx="1"/>
          </p:cNvCxnSpPr>
          <p:nvPr/>
        </p:nvCxnSpPr>
        <p:spPr>
          <a:xfrm flipV="1">
            <a:off x="2172798" y="2770384"/>
            <a:ext cx="1104538" cy="9669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uorakulmio 18"/>
          <p:cNvSpPr/>
          <p:nvPr/>
        </p:nvSpPr>
        <p:spPr>
          <a:xfrm>
            <a:off x="3277336" y="2634631"/>
            <a:ext cx="590988" cy="27150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LPF</a:t>
            </a:r>
          </a:p>
        </p:txBody>
      </p:sp>
      <p:sp>
        <p:nvSpPr>
          <p:cNvPr id="20" name="Suorakulmio 19"/>
          <p:cNvSpPr/>
          <p:nvPr/>
        </p:nvSpPr>
        <p:spPr>
          <a:xfrm>
            <a:off x="3335730" y="3145689"/>
            <a:ext cx="474200" cy="14185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TTL</a:t>
            </a:r>
          </a:p>
        </p:txBody>
      </p:sp>
      <p:cxnSp>
        <p:nvCxnSpPr>
          <p:cNvPr id="26" name="Kaareva yhdysviiva 25"/>
          <p:cNvCxnSpPr>
            <a:stCxn id="10" idx="4"/>
            <a:endCxn id="20" idx="1"/>
          </p:cNvCxnSpPr>
          <p:nvPr/>
        </p:nvCxnSpPr>
        <p:spPr>
          <a:xfrm rot="16200000" flipH="1">
            <a:off x="2182763" y="2063649"/>
            <a:ext cx="265840" cy="204009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Kaaviokuva 27"/>
          <p:cNvGraphicFramePr/>
          <p:nvPr/>
        </p:nvGraphicFramePr>
        <p:xfrm>
          <a:off x="879630" y="569154"/>
          <a:ext cx="7151688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Suorakulmio 32"/>
          <p:cNvSpPr/>
          <p:nvPr/>
        </p:nvSpPr>
        <p:spPr>
          <a:xfrm>
            <a:off x="4993272" y="2496536"/>
            <a:ext cx="460708" cy="80884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DAQ</a:t>
            </a:r>
          </a:p>
        </p:txBody>
      </p:sp>
      <p:cxnSp>
        <p:nvCxnSpPr>
          <p:cNvPr id="35" name="Kaareva yhdysviiva 34"/>
          <p:cNvCxnSpPr/>
          <p:nvPr/>
        </p:nvCxnSpPr>
        <p:spPr>
          <a:xfrm>
            <a:off x="3868324" y="2652325"/>
            <a:ext cx="1124948" cy="11005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Kaareva yhdysviiva 36"/>
          <p:cNvCxnSpPr>
            <a:stCxn id="19" idx="3"/>
            <a:endCxn id="33" idx="1"/>
          </p:cNvCxnSpPr>
          <p:nvPr/>
        </p:nvCxnSpPr>
        <p:spPr>
          <a:xfrm>
            <a:off x="3868324" y="2770384"/>
            <a:ext cx="1124948" cy="13057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Kaareva yhdysviiva 38"/>
          <p:cNvCxnSpPr>
            <a:stCxn id="20" idx="3"/>
          </p:cNvCxnSpPr>
          <p:nvPr/>
        </p:nvCxnSpPr>
        <p:spPr>
          <a:xfrm flipV="1">
            <a:off x="3809930" y="3083695"/>
            <a:ext cx="1183342" cy="13292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kstiruutu 39"/>
          <p:cNvSpPr txBox="1"/>
          <p:nvPr/>
        </p:nvSpPr>
        <p:spPr>
          <a:xfrm>
            <a:off x="1052319" y="2569468"/>
            <a:ext cx="504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i-FI" sz="2000" b="1"/>
          </a:p>
        </p:txBody>
      </p:sp>
      <p:sp>
        <p:nvSpPr>
          <p:cNvPr id="43" name="Tekstiruutu 42"/>
          <p:cNvSpPr txBox="1"/>
          <p:nvPr/>
        </p:nvSpPr>
        <p:spPr>
          <a:xfrm>
            <a:off x="1176155" y="2627406"/>
            <a:ext cx="5040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ENC</a:t>
            </a:r>
          </a:p>
        </p:txBody>
      </p:sp>
      <p:sp>
        <p:nvSpPr>
          <p:cNvPr id="44" name="Tekstiruutu 43"/>
          <p:cNvSpPr txBox="1"/>
          <p:nvPr/>
        </p:nvSpPr>
        <p:spPr>
          <a:xfrm>
            <a:off x="1826652" y="2695358"/>
            <a:ext cx="5432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4 x LASER</a:t>
            </a:r>
          </a:p>
        </p:txBody>
      </p:sp>
      <p:sp>
        <p:nvSpPr>
          <p:cNvPr id="50" name="Suorakulmio 49"/>
          <p:cNvSpPr/>
          <p:nvPr/>
        </p:nvSpPr>
        <p:spPr>
          <a:xfrm>
            <a:off x="6361424" y="2346598"/>
            <a:ext cx="1372443" cy="111907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800"/>
          </a:p>
        </p:txBody>
      </p:sp>
      <p:sp>
        <p:nvSpPr>
          <p:cNvPr id="51" name="Tekstiruutu 50"/>
          <p:cNvSpPr txBox="1"/>
          <p:nvPr/>
        </p:nvSpPr>
        <p:spPr>
          <a:xfrm>
            <a:off x="6941779" y="2207652"/>
            <a:ext cx="79208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PC</a:t>
            </a:r>
          </a:p>
        </p:txBody>
      </p:sp>
      <p:sp>
        <p:nvSpPr>
          <p:cNvPr id="52" name="Suorakulmio 51"/>
          <p:cNvSpPr/>
          <p:nvPr/>
        </p:nvSpPr>
        <p:spPr>
          <a:xfrm>
            <a:off x="6514646" y="2496536"/>
            <a:ext cx="596875" cy="44345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 err="1"/>
              <a:t>LabView</a:t>
            </a:r>
            <a:endParaRPr lang="fi-FI" sz="800"/>
          </a:p>
        </p:txBody>
      </p:sp>
      <p:sp>
        <p:nvSpPr>
          <p:cNvPr id="53" name="Suorakulmio 52"/>
          <p:cNvSpPr/>
          <p:nvPr/>
        </p:nvSpPr>
        <p:spPr>
          <a:xfrm>
            <a:off x="7111521" y="3041997"/>
            <a:ext cx="540718" cy="32224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 err="1"/>
              <a:t>Matlab</a:t>
            </a:r>
            <a:endParaRPr lang="fi-FI" sz="800"/>
          </a:p>
        </p:txBody>
      </p:sp>
      <p:cxnSp>
        <p:nvCxnSpPr>
          <p:cNvPr id="55" name="Kaareva yhdysviiva 54"/>
          <p:cNvCxnSpPr>
            <a:stCxn id="50" idx="1"/>
          </p:cNvCxnSpPr>
          <p:nvPr/>
        </p:nvCxnSpPr>
        <p:spPr>
          <a:xfrm rot="10800000">
            <a:off x="5453980" y="2750518"/>
            <a:ext cx="907444" cy="15561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uorakulmio 55"/>
          <p:cNvSpPr/>
          <p:nvPr/>
        </p:nvSpPr>
        <p:spPr>
          <a:xfrm>
            <a:off x="6228184" y="949288"/>
            <a:ext cx="1870620" cy="33123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402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Analysis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From</a:t>
            </a:r>
            <a:r>
              <a:rPr lang="fi-FI"/>
              <a:t> data to </a:t>
            </a:r>
            <a:r>
              <a:rPr lang="fi-FI" err="1"/>
              <a:t>information</a:t>
            </a:r>
            <a:endParaRPr lang="fi-FI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>
                <a:latin typeface="+mn-lt"/>
              </a:rPr>
              <a:t>LabView</a:t>
            </a:r>
            <a:r>
              <a:rPr lang="fi-FI">
                <a:latin typeface="+mn-lt"/>
              </a:rPr>
              <a:t>, </a:t>
            </a:r>
            <a:r>
              <a:rPr lang="fi-FI" err="1">
                <a:latin typeface="+mn-lt"/>
              </a:rPr>
              <a:t>Matlab</a:t>
            </a:r>
            <a:r>
              <a:rPr lang="fi-FI">
                <a:latin typeface="+mn-lt"/>
              </a:rPr>
              <a:t>,…: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b="1">
                <a:latin typeface="+mn-lt"/>
              </a:rPr>
              <a:t>Data </a:t>
            </a:r>
            <a:r>
              <a:rPr lang="fi-FI" b="1" err="1">
                <a:latin typeface="+mn-lt"/>
              </a:rPr>
              <a:t>usually</a:t>
            </a:r>
            <a:r>
              <a:rPr lang="fi-FI" b="1">
                <a:latin typeface="+mn-lt"/>
              </a:rPr>
              <a:t> in </a:t>
            </a:r>
            <a:r>
              <a:rPr lang="fi-FI" b="1" err="1">
                <a:latin typeface="+mn-lt"/>
              </a:rPr>
              <a:t>text</a:t>
            </a:r>
            <a:r>
              <a:rPr lang="fi-FI" b="1">
                <a:latin typeface="+mn-lt"/>
              </a:rPr>
              <a:t> </a:t>
            </a:r>
            <a:r>
              <a:rPr lang="fi-FI" b="1" err="1">
                <a:latin typeface="+mn-lt"/>
              </a:rPr>
              <a:t>or</a:t>
            </a:r>
            <a:r>
              <a:rPr lang="fi-FI" b="1">
                <a:latin typeface="+mn-lt"/>
              </a:rPr>
              <a:t> </a:t>
            </a:r>
            <a:r>
              <a:rPr lang="fi-FI" b="1" err="1">
                <a:latin typeface="+mn-lt"/>
              </a:rPr>
              <a:t>binary</a:t>
            </a:r>
            <a:r>
              <a:rPr lang="fi-FI" b="1">
                <a:latin typeface="+mn-lt"/>
              </a:rPr>
              <a:t> </a:t>
            </a:r>
            <a:r>
              <a:rPr lang="fi-FI" b="1" err="1">
                <a:latin typeface="+mn-lt"/>
              </a:rPr>
              <a:t>forms</a:t>
            </a:r>
            <a:endParaRPr lang="fi-FI" b="1">
              <a:latin typeface="+mn-lt"/>
            </a:endParaRP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b="1">
                <a:latin typeface="+mn-lt"/>
              </a:rPr>
              <a:t>Data </a:t>
            </a:r>
            <a:r>
              <a:rPr lang="fi-FI" b="1" err="1">
                <a:latin typeface="+mn-lt"/>
              </a:rPr>
              <a:t>manipulation</a:t>
            </a:r>
            <a:endParaRPr lang="fi-FI" b="1">
              <a:latin typeface="+mn-lt"/>
            </a:endParaRP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b="1" err="1">
                <a:latin typeface="+mn-lt"/>
              </a:rPr>
              <a:t>Averaging</a:t>
            </a:r>
            <a:endParaRPr lang="fi-FI" b="1">
              <a:latin typeface="+mn-lt"/>
            </a:endParaRP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b="1" err="1">
                <a:latin typeface="+mn-lt"/>
              </a:rPr>
              <a:t>Frequency</a:t>
            </a:r>
            <a:r>
              <a:rPr lang="fi-FI" b="1">
                <a:latin typeface="+mn-lt"/>
              </a:rPr>
              <a:t> domain </a:t>
            </a:r>
            <a:r>
              <a:rPr lang="fi-FI" b="1" err="1">
                <a:latin typeface="+mn-lt"/>
              </a:rPr>
              <a:t>analysis</a:t>
            </a:r>
            <a:r>
              <a:rPr lang="fi-FI" b="1">
                <a:latin typeface="+mn-lt"/>
              </a:rPr>
              <a:t> (</a:t>
            </a:r>
            <a:r>
              <a:rPr lang="fi-FI" b="1" err="1">
                <a:latin typeface="+mn-lt"/>
              </a:rPr>
              <a:t>Fast</a:t>
            </a:r>
            <a:r>
              <a:rPr lang="fi-FI" b="1">
                <a:latin typeface="+mn-lt"/>
              </a:rPr>
              <a:t> Fourier </a:t>
            </a:r>
            <a:r>
              <a:rPr lang="fi-FI" b="1" err="1">
                <a:latin typeface="+mn-lt"/>
              </a:rPr>
              <a:t>Transform</a:t>
            </a:r>
            <a:r>
              <a:rPr lang="fi-FI" b="1">
                <a:latin typeface="+mn-lt"/>
              </a:rPr>
              <a:t>, FFT)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b="1" err="1">
                <a:latin typeface="+mn-lt"/>
              </a:rPr>
              <a:t>Charts</a:t>
            </a:r>
            <a:r>
              <a:rPr lang="fi-FI" b="1">
                <a:latin typeface="+mn-lt"/>
              </a:rPr>
              <a:t> and </a:t>
            </a:r>
            <a:r>
              <a:rPr lang="fi-FI" b="1" err="1">
                <a:latin typeface="+mn-lt"/>
              </a:rPr>
              <a:t>graphs</a:t>
            </a:r>
            <a:endParaRPr lang="fi-FI" b="1">
              <a:latin typeface="+mn-lt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4953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Analysis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44</a:t>
            </a:fld>
            <a:endParaRPr lang="fi-FI"/>
          </a:p>
        </p:txBody>
      </p:sp>
      <p:pic>
        <p:nvPicPr>
          <p:cNvPr id="7" name="Kuva 6"/>
          <p:cNvPicPr>
            <a:picLocks noChangeAspect="1"/>
          </p:cNvPicPr>
          <p:nvPr/>
        </p:nvPicPr>
        <p:blipFill rotWithShape="1">
          <a:blip r:embed="rId2"/>
          <a:srcRect t="3281" b="5989"/>
          <a:stretch/>
        </p:blipFill>
        <p:spPr>
          <a:xfrm>
            <a:off x="179512" y="664845"/>
            <a:ext cx="8640960" cy="4407796"/>
          </a:xfrm>
          <a:prstGeom prst="rect">
            <a:avLst/>
          </a:prstGeom>
        </p:spPr>
      </p:pic>
      <p:pic>
        <p:nvPicPr>
          <p:cNvPr id="8" name="Kuva 7"/>
          <p:cNvPicPr>
            <a:picLocks noChangeAspect="1"/>
          </p:cNvPicPr>
          <p:nvPr/>
        </p:nvPicPr>
        <p:blipFill rotWithShape="1">
          <a:blip r:embed="rId3"/>
          <a:srcRect l="11029" t="5005" r="8095" b="5349"/>
          <a:stretch/>
        </p:blipFill>
        <p:spPr>
          <a:xfrm>
            <a:off x="146703" y="331018"/>
            <a:ext cx="8941348" cy="47416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Kuva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343" y="324582"/>
            <a:ext cx="6408712" cy="48241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Kuva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9" y="41699"/>
            <a:ext cx="7817583" cy="538993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Kuva 5"/>
          <p:cNvPicPr>
            <a:picLocks noChangeAspect="1"/>
          </p:cNvPicPr>
          <p:nvPr/>
        </p:nvPicPr>
        <p:blipFill rotWithShape="1">
          <a:blip r:embed="rId6"/>
          <a:srcRect l="31184" t="17516" r="30076" b="15124"/>
          <a:stretch/>
        </p:blipFill>
        <p:spPr>
          <a:xfrm>
            <a:off x="1660390" y="53061"/>
            <a:ext cx="5544617" cy="54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7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Measurement</a:t>
            </a:r>
            <a:r>
              <a:rPr lang="fi-FI"/>
              <a:t> </a:t>
            </a:r>
            <a:r>
              <a:rPr lang="fi-FI" err="1"/>
              <a:t>uncertainty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True</a:t>
            </a:r>
            <a:r>
              <a:rPr lang="fi-FI"/>
              <a:t> </a:t>
            </a:r>
            <a:r>
              <a:rPr lang="fi-FI" err="1"/>
              <a:t>value</a:t>
            </a:r>
            <a:r>
              <a:rPr lang="fi-FI"/>
              <a:t> </a:t>
            </a:r>
            <a:r>
              <a:rPr lang="fi-FI" err="1"/>
              <a:t>not</a:t>
            </a:r>
            <a:r>
              <a:rPr lang="fi-FI"/>
              <a:t> </a:t>
            </a:r>
            <a:r>
              <a:rPr lang="fi-FI" err="1"/>
              <a:t>reachable</a:t>
            </a:r>
            <a:endParaRPr lang="fi-FI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/>
              <a:t>How to </a:t>
            </a:r>
            <a:r>
              <a:rPr lang="fi-FI" err="1"/>
              <a:t>find</a:t>
            </a:r>
            <a:r>
              <a:rPr lang="fi-FI"/>
              <a:t> out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error</a:t>
            </a:r>
            <a:r>
              <a:rPr lang="fi-FI"/>
              <a:t>??? (</a:t>
            </a:r>
            <a:r>
              <a:rPr lang="fi-FI" err="1"/>
              <a:t>measured</a:t>
            </a:r>
            <a:r>
              <a:rPr lang="fi-FI"/>
              <a:t> – </a:t>
            </a:r>
            <a:r>
              <a:rPr lang="fi-FI" err="1"/>
              <a:t>true</a:t>
            </a:r>
            <a:r>
              <a:rPr lang="fi-FI"/>
              <a:t> </a:t>
            </a:r>
            <a:r>
              <a:rPr lang="fi-FI" err="1"/>
              <a:t>value</a:t>
            </a:r>
            <a:r>
              <a:rPr lang="fi-FI"/>
              <a:t>)</a:t>
            </a:r>
          </a:p>
          <a:p>
            <a:pPr marL="803700" lvl="2" indent="-342900">
              <a:buFont typeface="Arial" panose="020B0604020202020204" pitchFamily="34" charset="0"/>
              <a:buChar char="•"/>
            </a:pPr>
            <a:r>
              <a:rPr lang="fi-FI" err="1"/>
              <a:t>Not</a:t>
            </a:r>
            <a:r>
              <a:rPr lang="fi-FI"/>
              <a:t> </a:t>
            </a:r>
            <a:r>
              <a:rPr lang="fi-FI" err="1"/>
              <a:t>possible</a:t>
            </a:r>
            <a:r>
              <a:rPr lang="fi-FI"/>
              <a:t>!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err="1"/>
              <a:t>Measured</a:t>
            </a:r>
            <a:r>
              <a:rPr lang="fi-FI"/>
              <a:t> </a:t>
            </a:r>
            <a:r>
              <a:rPr lang="fi-FI" err="1"/>
              <a:t>values</a:t>
            </a:r>
            <a:r>
              <a:rPr lang="fi-FI"/>
              <a:t> and </a:t>
            </a:r>
            <a:r>
              <a:rPr lang="fi-FI" err="1"/>
              <a:t>Measurement</a:t>
            </a:r>
            <a:r>
              <a:rPr lang="fi-FI"/>
              <a:t> </a:t>
            </a:r>
            <a:r>
              <a:rPr lang="fi-FI" err="1"/>
              <a:t>uncertainty</a:t>
            </a:r>
            <a:r>
              <a:rPr lang="fi-FI"/>
              <a:t> </a:t>
            </a:r>
            <a:r>
              <a:rPr lang="fi-FI" err="1"/>
              <a:t>are</a:t>
            </a:r>
            <a:r>
              <a:rPr lang="fi-FI"/>
              <a:t> </a:t>
            </a:r>
            <a:r>
              <a:rPr lang="fi-FI" err="1"/>
              <a:t>both</a:t>
            </a:r>
            <a:r>
              <a:rPr lang="fi-FI"/>
              <a:t> </a:t>
            </a:r>
            <a:r>
              <a:rPr lang="fi-FI" err="1"/>
              <a:t>statistical</a:t>
            </a:r>
            <a:r>
              <a:rPr lang="fi-FI"/>
              <a:t> </a:t>
            </a:r>
            <a:r>
              <a:rPr lang="fi-FI" err="1"/>
              <a:t>variables</a:t>
            </a:r>
            <a:r>
              <a:rPr lang="fi-FI"/>
              <a:t>: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result</a:t>
            </a:r>
            <a:r>
              <a:rPr lang="fi-FI"/>
              <a:t> is </a:t>
            </a:r>
            <a:r>
              <a:rPr lang="fi-FI" err="1"/>
              <a:t>within</a:t>
            </a:r>
            <a:r>
              <a:rPr lang="fi-FI"/>
              <a:t> </a:t>
            </a:r>
            <a:r>
              <a:rPr lang="fi-FI" err="1"/>
              <a:t>certain</a:t>
            </a:r>
            <a:r>
              <a:rPr lang="fi-FI"/>
              <a:t> </a:t>
            </a:r>
            <a:r>
              <a:rPr lang="fi-FI" err="1"/>
              <a:t>limits</a:t>
            </a:r>
            <a:r>
              <a:rPr lang="fi-FI"/>
              <a:t> </a:t>
            </a:r>
            <a:r>
              <a:rPr lang="fi-FI" err="1"/>
              <a:t>with</a:t>
            </a:r>
            <a:r>
              <a:rPr lang="fi-FI"/>
              <a:t> </a:t>
            </a:r>
            <a:r>
              <a:rPr lang="fi-FI" err="1"/>
              <a:t>certain</a:t>
            </a:r>
            <a:r>
              <a:rPr lang="fi-FI"/>
              <a:t> </a:t>
            </a:r>
            <a:r>
              <a:rPr lang="fi-FI" err="1"/>
              <a:t>probability</a:t>
            </a:r>
            <a:endParaRPr lang="fi-FI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Systematic</a:t>
            </a:r>
            <a:r>
              <a:rPr lang="fi-FI"/>
              <a:t> </a:t>
            </a:r>
            <a:r>
              <a:rPr lang="fi-FI" err="1"/>
              <a:t>error</a:t>
            </a:r>
            <a:r>
              <a:rPr lang="fi-FI"/>
              <a:t> -&gt; </a:t>
            </a:r>
            <a:r>
              <a:rPr lang="fi-FI" err="1"/>
              <a:t>calibration</a:t>
            </a:r>
            <a:endParaRPr lang="fi-FI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/>
              <a:t>For </a:t>
            </a:r>
            <a:r>
              <a:rPr lang="fi-FI" err="1"/>
              <a:t>example</a:t>
            </a:r>
            <a:r>
              <a:rPr lang="fi-FI"/>
              <a:t> </a:t>
            </a:r>
            <a:r>
              <a:rPr lang="fi-FI" err="1"/>
              <a:t>constant</a:t>
            </a:r>
            <a:r>
              <a:rPr lang="fi-FI"/>
              <a:t> </a:t>
            </a:r>
            <a:r>
              <a:rPr lang="fi-FI" err="1"/>
              <a:t>error</a:t>
            </a:r>
            <a:r>
              <a:rPr lang="fi-FI"/>
              <a:t> in a </a:t>
            </a:r>
            <a:r>
              <a:rPr lang="fi-FI" err="1"/>
              <a:t>meter</a:t>
            </a:r>
            <a:endParaRPr lang="fi-FI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Random</a:t>
            </a:r>
            <a:r>
              <a:rPr lang="fi-FI"/>
              <a:t> </a:t>
            </a:r>
            <a:r>
              <a:rPr lang="fi-FI" err="1"/>
              <a:t>error</a:t>
            </a:r>
            <a:r>
              <a:rPr lang="fi-FI"/>
              <a:t> -&gt; </a:t>
            </a:r>
            <a:r>
              <a:rPr lang="fi-FI" err="1"/>
              <a:t>uncertainty</a:t>
            </a:r>
            <a:endParaRPr lang="fi-FI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/>
              <a:t>For </a:t>
            </a:r>
            <a:r>
              <a:rPr lang="fi-FI" err="1"/>
              <a:t>example</a:t>
            </a:r>
            <a:r>
              <a:rPr lang="fi-FI"/>
              <a:t> </a:t>
            </a:r>
            <a:r>
              <a:rPr lang="fi-FI" err="1"/>
              <a:t>noise</a:t>
            </a:r>
            <a:r>
              <a:rPr lang="fi-FI"/>
              <a:t>, </a:t>
            </a:r>
            <a:r>
              <a:rPr lang="fi-FI" err="1"/>
              <a:t>vibration</a:t>
            </a:r>
            <a:r>
              <a:rPr lang="fi-FI"/>
              <a:t>, </a:t>
            </a:r>
            <a:r>
              <a:rPr lang="fi-FI" err="1"/>
              <a:t>stresses</a:t>
            </a:r>
            <a:r>
              <a:rPr lang="fi-FI"/>
              <a:t>, </a:t>
            </a:r>
            <a:r>
              <a:rPr lang="fi-FI" err="1"/>
              <a:t>temperature</a:t>
            </a:r>
            <a:r>
              <a:rPr lang="fi-FI"/>
              <a:t>, </a:t>
            </a:r>
            <a:r>
              <a:rPr lang="fi-FI" err="1"/>
              <a:t>measurer</a:t>
            </a:r>
            <a:r>
              <a:rPr lang="fi-FI"/>
              <a:t>…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err="1"/>
              <a:t>Harder</a:t>
            </a:r>
            <a:r>
              <a:rPr lang="fi-FI"/>
              <a:t> to </a:t>
            </a:r>
            <a:r>
              <a:rPr lang="fi-FI" err="1"/>
              <a:t>control</a:t>
            </a:r>
            <a:r>
              <a:rPr lang="fi-FI"/>
              <a:t>!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21680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Case: </a:t>
            </a:r>
            <a:r>
              <a:rPr lang="fi-FI" err="1"/>
              <a:t>error</a:t>
            </a:r>
            <a:r>
              <a:rPr lang="fi-FI"/>
              <a:t> </a:t>
            </a:r>
            <a:r>
              <a:rPr lang="fi-FI" err="1"/>
              <a:t>sources</a:t>
            </a:r>
            <a:r>
              <a:rPr lang="fi-FI"/>
              <a:t> – laser 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quarter" idx="14"/>
          </p:nvPr>
        </p:nvSpPr>
        <p:spPr>
          <a:xfrm>
            <a:off x="323528" y="1261611"/>
            <a:ext cx="8352160" cy="33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Positioning</a:t>
            </a:r>
            <a:r>
              <a:rPr lang="fi-FI"/>
              <a:t> </a:t>
            </a:r>
            <a:r>
              <a:rPr lang="fi-FI" err="1"/>
              <a:t>error</a:t>
            </a:r>
            <a:r>
              <a:rPr lang="fi-FI"/>
              <a:t> of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sensors</a:t>
            </a:r>
            <a:r>
              <a:rPr lang="fi-FI"/>
              <a:t> (</a:t>
            </a:r>
            <a:r>
              <a:rPr lang="fi-FI" err="1"/>
              <a:t>syst</a:t>
            </a:r>
            <a:r>
              <a:rPr lang="fi-FI"/>
              <a:t>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Nonlinearity</a:t>
            </a:r>
            <a:r>
              <a:rPr lang="fi-FI"/>
              <a:t> (</a:t>
            </a:r>
            <a:r>
              <a:rPr lang="fi-FI" err="1"/>
              <a:t>syst</a:t>
            </a:r>
            <a:r>
              <a:rPr lang="fi-FI"/>
              <a:t>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Noise</a:t>
            </a:r>
            <a:r>
              <a:rPr lang="fi-FI"/>
              <a:t> and </a:t>
            </a:r>
            <a:r>
              <a:rPr lang="fi-FI" err="1"/>
              <a:t>other</a:t>
            </a:r>
            <a:r>
              <a:rPr lang="fi-FI"/>
              <a:t> EMC </a:t>
            </a:r>
            <a:r>
              <a:rPr lang="fi-FI" err="1"/>
              <a:t>disturbance</a:t>
            </a:r>
            <a:r>
              <a:rPr lang="fi-FI"/>
              <a:t> </a:t>
            </a:r>
            <a:r>
              <a:rPr lang="fi-FI" err="1"/>
              <a:t>before</a:t>
            </a:r>
            <a:r>
              <a:rPr lang="fi-FI"/>
              <a:t> DAQ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/>
          </a:p>
          <a:p>
            <a:pPr lvl="1" indent="0">
              <a:buNone/>
            </a:pPr>
            <a:endParaRPr lang="fi-FI"/>
          </a:p>
          <a:p>
            <a:pPr marL="580500" lvl="1" indent="-342900">
              <a:buFont typeface="Arial" panose="020B0604020202020204" pitchFamily="34" charset="0"/>
              <a:buChar char="•"/>
            </a:pPr>
            <a:endParaRPr lang="fi-FI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46</a:t>
            </a:fld>
            <a:endParaRPr lang="fi-FI"/>
          </a:p>
        </p:txBody>
      </p:sp>
      <p:sp>
        <p:nvSpPr>
          <p:cNvPr id="10" name="Ellipsi 9"/>
          <p:cNvSpPr/>
          <p:nvPr/>
        </p:nvSpPr>
        <p:spPr>
          <a:xfrm>
            <a:off x="1737753" y="3636097"/>
            <a:ext cx="792088" cy="72008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Ellipsi 10"/>
          <p:cNvSpPr/>
          <p:nvPr/>
        </p:nvSpPr>
        <p:spPr>
          <a:xfrm>
            <a:off x="2025785" y="3901936"/>
            <a:ext cx="216024" cy="188401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Suorakulmio 11"/>
          <p:cNvSpPr/>
          <p:nvPr/>
        </p:nvSpPr>
        <p:spPr>
          <a:xfrm>
            <a:off x="2642208" y="3967590"/>
            <a:ext cx="368751" cy="7810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4" name="Kaareva yhdysviiva 13"/>
          <p:cNvCxnSpPr>
            <a:stCxn id="12" idx="3"/>
            <a:endCxn id="15" idx="1"/>
          </p:cNvCxnSpPr>
          <p:nvPr/>
        </p:nvCxnSpPr>
        <p:spPr>
          <a:xfrm flipV="1">
            <a:off x="3010959" y="3909945"/>
            <a:ext cx="1104538" cy="9669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uorakulmio 14"/>
          <p:cNvSpPr/>
          <p:nvPr/>
        </p:nvSpPr>
        <p:spPr>
          <a:xfrm>
            <a:off x="4115497" y="3774192"/>
            <a:ext cx="590988" cy="27150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LPF</a:t>
            </a:r>
          </a:p>
        </p:txBody>
      </p:sp>
      <p:sp>
        <p:nvSpPr>
          <p:cNvPr id="16" name="Suorakulmio 15"/>
          <p:cNvSpPr/>
          <p:nvPr/>
        </p:nvSpPr>
        <p:spPr>
          <a:xfrm>
            <a:off x="4173891" y="4285250"/>
            <a:ext cx="474200" cy="14185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TTL</a:t>
            </a:r>
          </a:p>
        </p:txBody>
      </p:sp>
      <p:cxnSp>
        <p:nvCxnSpPr>
          <p:cNvPr id="18" name="Kaareva yhdysviiva 17"/>
          <p:cNvCxnSpPr>
            <a:stCxn id="11" idx="4"/>
            <a:endCxn id="16" idx="1"/>
          </p:cNvCxnSpPr>
          <p:nvPr/>
        </p:nvCxnSpPr>
        <p:spPr>
          <a:xfrm rot="16200000" flipH="1">
            <a:off x="3020924" y="3203210"/>
            <a:ext cx="265840" cy="204009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uorakulmio 18"/>
          <p:cNvSpPr/>
          <p:nvPr/>
        </p:nvSpPr>
        <p:spPr>
          <a:xfrm>
            <a:off x="5831433" y="3636097"/>
            <a:ext cx="460708" cy="80884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DAQ</a:t>
            </a:r>
          </a:p>
        </p:txBody>
      </p:sp>
      <p:cxnSp>
        <p:nvCxnSpPr>
          <p:cNvPr id="20" name="Kaareva yhdysviiva 19"/>
          <p:cNvCxnSpPr/>
          <p:nvPr/>
        </p:nvCxnSpPr>
        <p:spPr>
          <a:xfrm>
            <a:off x="4706485" y="3791886"/>
            <a:ext cx="1124948" cy="11005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Kaareva yhdysviiva 20"/>
          <p:cNvCxnSpPr>
            <a:stCxn id="15" idx="3"/>
          </p:cNvCxnSpPr>
          <p:nvPr/>
        </p:nvCxnSpPr>
        <p:spPr>
          <a:xfrm>
            <a:off x="4706485" y="3909945"/>
            <a:ext cx="1124948" cy="13057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Kaareva yhdysviiva 21"/>
          <p:cNvCxnSpPr>
            <a:stCxn id="16" idx="3"/>
          </p:cNvCxnSpPr>
          <p:nvPr/>
        </p:nvCxnSpPr>
        <p:spPr>
          <a:xfrm flipV="1">
            <a:off x="4648091" y="4223256"/>
            <a:ext cx="1183342" cy="13292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kstiruutu 22"/>
          <p:cNvSpPr txBox="1"/>
          <p:nvPr/>
        </p:nvSpPr>
        <p:spPr>
          <a:xfrm>
            <a:off x="1890480" y="3709029"/>
            <a:ext cx="504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i-FI" sz="2000" b="1"/>
          </a:p>
        </p:txBody>
      </p:sp>
      <p:sp>
        <p:nvSpPr>
          <p:cNvPr id="24" name="Tekstiruutu 23"/>
          <p:cNvSpPr txBox="1"/>
          <p:nvPr/>
        </p:nvSpPr>
        <p:spPr>
          <a:xfrm>
            <a:off x="2014316" y="3766967"/>
            <a:ext cx="5040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ENC</a:t>
            </a:r>
          </a:p>
        </p:txBody>
      </p:sp>
      <p:sp>
        <p:nvSpPr>
          <p:cNvPr id="25" name="Tekstiruutu 24"/>
          <p:cNvSpPr txBox="1"/>
          <p:nvPr/>
        </p:nvSpPr>
        <p:spPr>
          <a:xfrm>
            <a:off x="2664812" y="3834919"/>
            <a:ext cx="6054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4 X LASER</a:t>
            </a:r>
          </a:p>
        </p:txBody>
      </p:sp>
      <p:pic>
        <p:nvPicPr>
          <p:cNvPr id="26" name="Kuva 10"/>
          <p:cNvPicPr>
            <a:picLocks noChangeAspect="1"/>
          </p:cNvPicPr>
          <p:nvPr/>
        </p:nvPicPr>
        <p:blipFill rotWithShape="1">
          <a:blip r:embed="rId2"/>
          <a:srcRect l="24801" t="24801" r="44126" b="16172"/>
          <a:stretch/>
        </p:blipFill>
        <p:spPr>
          <a:xfrm>
            <a:off x="6620764" y="876426"/>
            <a:ext cx="2088232" cy="22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40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Case: </a:t>
            </a:r>
            <a:r>
              <a:rPr lang="fi-FI" err="1"/>
              <a:t>error</a:t>
            </a:r>
            <a:r>
              <a:rPr lang="fi-FI"/>
              <a:t> </a:t>
            </a:r>
            <a:r>
              <a:rPr lang="fi-FI" err="1"/>
              <a:t>sources</a:t>
            </a:r>
            <a:r>
              <a:rPr lang="fi-FI"/>
              <a:t> - </a:t>
            </a:r>
            <a:r>
              <a:rPr lang="fi-FI" err="1"/>
              <a:t>encoder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quarter" idx="14"/>
          </p:nvPr>
        </p:nvSpPr>
        <p:spPr>
          <a:xfrm>
            <a:off x="468313" y="1261611"/>
            <a:ext cx="6229763" cy="10918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Angular</a:t>
            </a:r>
            <a:r>
              <a:rPr lang="fi-FI"/>
              <a:t> </a:t>
            </a:r>
            <a:r>
              <a:rPr lang="fi-FI" err="1"/>
              <a:t>positioning</a:t>
            </a:r>
            <a:r>
              <a:rPr lang="fi-FI"/>
              <a:t> </a:t>
            </a:r>
            <a:r>
              <a:rPr lang="fi-FI" err="1"/>
              <a:t>error</a:t>
            </a:r>
            <a:r>
              <a:rPr lang="fi-FI"/>
              <a:t> (</a:t>
            </a:r>
            <a:r>
              <a:rPr lang="fi-FI" err="1"/>
              <a:t>syst</a:t>
            </a:r>
            <a:r>
              <a:rPr lang="fi-FI"/>
              <a:t>.):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47</a:t>
            </a:fld>
            <a:endParaRPr lang="fi-FI"/>
          </a:p>
        </p:txBody>
      </p:sp>
      <p:pic>
        <p:nvPicPr>
          <p:cNvPr id="6" name="Kuva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6" t="41580" r="38633" b="28180"/>
          <a:stretch/>
        </p:blipFill>
        <p:spPr>
          <a:xfrm>
            <a:off x="6714774" y="949853"/>
            <a:ext cx="1944217" cy="1728192"/>
          </a:xfrm>
          <a:prstGeom prst="rect">
            <a:avLst/>
          </a:prstGeom>
        </p:spPr>
      </p:pic>
      <p:sp>
        <p:nvSpPr>
          <p:cNvPr id="8" name="Ellipsi 7"/>
          <p:cNvSpPr/>
          <p:nvPr/>
        </p:nvSpPr>
        <p:spPr>
          <a:xfrm>
            <a:off x="2296415" y="4122950"/>
            <a:ext cx="504056" cy="57606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Ellipsi 8"/>
          <p:cNvSpPr/>
          <p:nvPr/>
        </p:nvSpPr>
        <p:spPr>
          <a:xfrm>
            <a:off x="2143688" y="3718525"/>
            <a:ext cx="792088" cy="72008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Ellipsi 9"/>
          <p:cNvSpPr/>
          <p:nvPr/>
        </p:nvSpPr>
        <p:spPr>
          <a:xfrm>
            <a:off x="2431720" y="3984364"/>
            <a:ext cx="216024" cy="188401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Suorakulmio 10"/>
          <p:cNvSpPr/>
          <p:nvPr/>
        </p:nvSpPr>
        <p:spPr>
          <a:xfrm>
            <a:off x="3048143" y="4050018"/>
            <a:ext cx="368751" cy="7810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3" name="Kaareva yhdysviiva 12"/>
          <p:cNvCxnSpPr>
            <a:stCxn id="11" idx="3"/>
            <a:endCxn id="14" idx="1"/>
          </p:cNvCxnSpPr>
          <p:nvPr/>
        </p:nvCxnSpPr>
        <p:spPr>
          <a:xfrm flipV="1">
            <a:off x="3416894" y="3992373"/>
            <a:ext cx="1104538" cy="9669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uorakulmio 13"/>
          <p:cNvSpPr/>
          <p:nvPr/>
        </p:nvSpPr>
        <p:spPr>
          <a:xfrm>
            <a:off x="4521432" y="3856620"/>
            <a:ext cx="590988" cy="27150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LPF</a:t>
            </a:r>
          </a:p>
        </p:txBody>
      </p:sp>
      <p:sp>
        <p:nvSpPr>
          <p:cNvPr id="15" name="Suorakulmio 14"/>
          <p:cNvSpPr/>
          <p:nvPr/>
        </p:nvSpPr>
        <p:spPr>
          <a:xfrm>
            <a:off x="4579826" y="4367678"/>
            <a:ext cx="474200" cy="14185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TTL</a:t>
            </a:r>
          </a:p>
        </p:txBody>
      </p:sp>
      <p:cxnSp>
        <p:nvCxnSpPr>
          <p:cNvPr id="17" name="Kaareva yhdysviiva 16"/>
          <p:cNvCxnSpPr>
            <a:stCxn id="10" idx="4"/>
            <a:endCxn id="15" idx="1"/>
          </p:cNvCxnSpPr>
          <p:nvPr/>
        </p:nvCxnSpPr>
        <p:spPr>
          <a:xfrm rot="16200000" flipH="1">
            <a:off x="3426859" y="3285638"/>
            <a:ext cx="265840" cy="204009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orakulmio 17"/>
          <p:cNvSpPr/>
          <p:nvPr/>
        </p:nvSpPr>
        <p:spPr>
          <a:xfrm>
            <a:off x="6237368" y="3718525"/>
            <a:ext cx="460708" cy="80884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800"/>
              <a:t>DAQ</a:t>
            </a:r>
          </a:p>
        </p:txBody>
      </p:sp>
      <p:cxnSp>
        <p:nvCxnSpPr>
          <p:cNvPr id="19" name="Kaareva yhdysviiva 18"/>
          <p:cNvCxnSpPr/>
          <p:nvPr/>
        </p:nvCxnSpPr>
        <p:spPr>
          <a:xfrm>
            <a:off x="5112420" y="3874314"/>
            <a:ext cx="1124948" cy="11005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Kaareva yhdysviiva 19"/>
          <p:cNvCxnSpPr>
            <a:stCxn id="14" idx="3"/>
          </p:cNvCxnSpPr>
          <p:nvPr/>
        </p:nvCxnSpPr>
        <p:spPr>
          <a:xfrm>
            <a:off x="5112420" y="3992373"/>
            <a:ext cx="1124948" cy="13057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Kaareva yhdysviiva 20"/>
          <p:cNvCxnSpPr>
            <a:stCxn id="15" idx="3"/>
          </p:cNvCxnSpPr>
          <p:nvPr/>
        </p:nvCxnSpPr>
        <p:spPr>
          <a:xfrm flipV="1">
            <a:off x="5054026" y="4305684"/>
            <a:ext cx="1183342" cy="13292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iruutu 21"/>
          <p:cNvSpPr txBox="1"/>
          <p:nvPr/>
        </p:nvSpPr>
        <p:spPr>
          <a:xfrm>
            <a:off x="2296415" y="3791457"/>
            <a:ext cx="504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i-FI" sz="2000" b="1"/>
          </a:p>
        </p:txBody>
      </p:sp>
      <p:sp>
        <p:nvSpPr>
          <p:cNvPr id="23" name="Tekstiruutu 22"/>
          <p:cNvSpPr txBox="1"/>
          <p:nvPr/>
        </p:nvSpPr>
        <p:spPr>
          <a:xfrm>
            <a:off x="2420251" y="3849395"/>
            <a:ext cx="5040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ENC</a:t>
            </a:r>
          </a:p>
        </p:txBody>
      </p:sp>
      <p:sp>
        <p:nvSpPr>
          <p:cNvPr id="24" name="Tekstiruutu 23"/>
          <p:cNvSpPr txBox="1"/>
          <p:nvPr/>
        </p:nvSpPr>
        <p:spPr>
          <a:xfrm>
            <a:off x="3070748" y="3917347"/>
            <a:ext cx="56514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/>
              <a:t>4 X LASER</a:t>
            </a:r>
          </a:p>
        </p:txBody>
      </p:sp>
    </p:spTree>
    <p:extLst>
      <p:ext uri="{BB962C8B-B14F-4D97-AF65-F5344CB8AC3E}">
        <p14:creationId xmlns:p14="http://schemas.microsoft.com/office/powerpoint/2010/main" val="1486875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Case: </a:t>
            </a:r>
            <a:r>
              <a:rPr lang="fi-FI" err="1"/>
              <a:t>error</a:t>
            </a:r>
            <a:r>
              <a:rPr lang="fi-FI"/>
              <a:t> </a:t>
            </a:r>
            <a:r>
              <a:rPr lang="fi-FI" err="1"/>
              <a:t>sources</a:t>
            </a:r>
            <a:r>
              <a:rPr lang="fi-FI"/>
              <a:t> - </a:t>
            </a:r>
            <a:r>
              <a:rPr lang="fi-FI" err="1"/>
              <a:t>measurer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Measurer</a:t>
            </a:r>
            <a:r>
              <a:rPr lang="fi-FI"/>
              <a:t> </a:t>
            </a:r>
            <a:r>
              <a:rPr lang="fi-FI" err="1"/>
              <a:t>causes</a:t>
            </a:r>
            <a:r>
              <a:rPr lang="fi-FI"/>
              <a:t> </a:t>
            </a:r>
            <a:r>
              <a:rPr lang="fi-FI" err="1"/>
              <a:t>easily</a:t>
            </a:r>
            <a:r>
              <a:rPr lang="fi-FI"/>
              <a:t> </a:t>
            </a:r>
            <a:r>
              <a:rPr lang="fi-FI" err="1"/>
              <a:t>systematic</a:t>
            </a:r>
            <a:r>
              <a:rPr lang="fi-FI"/>
              <a:t>, </a:t>
            </a:r>
            <a:r>
              <a:rPr lang="fi-FI" err="1"/>
              <a:t>random</a:t>
            </a:r>
            <a:r>
              <a:rPr lang="fi-FI"/>
              <a:t> </a:t>
            </a:r>
            <a:r>
              <a:rPr lang="fi-FI" err="1"/>
              <a:t>or</a:t>
            </a:r>
            <a:r>
              <a:rPr lang="fi-FI"/>
              <a:t> </a:t>
            </a:r>
            <a:r>
              <a:rPr lang="fi-FI" err="1"/>
              <a:t>coarse</a:t>
            </a:r>
            <a:r>
              <a:rPr lang="fi-FI"/>
              <a:t> </a:t>
            </a:r>
            <a:r>
              <a:rPr lang="fi-FI" err="1"/>
              <a:t>errors</a:t>
            </a:r>
            <a:endParaRPr lang="fi-FI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err="1"/>
              <a:t>Wrong</a:t>
            </a:r>
            <a:endParaRPr lang="fi-FI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err="1"/>
              <a:t>parameters</a:t>
            </a:r>
            <a:endParaRPr lang="fi-FI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err="1"/>
              <a:t>calibration</a:t>
            </a:r>
            <a:endParaRPr lang="fi-FI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/>
              <a:t>position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 err="1"/>
              <a:t>way</a:t>
            </a:r>
            <a:r>
              <a:rPr lang="fi-FI"/>
              <a:t> of </a:t>
            </a:r>
            <a:r>
              <a:rPr lang="fi-FI" err="1"/>
              <a:t>using</a:t>
            </a:r>
            <a:r>
              <a:rPr lang="fi-FI"/>
              <a:t> a </a:t>
            </a:r>
            <a:r>
              <a:rPr lang="fi-FI" err="1"/>
              <a:t>sensor</a:t>
            </a:r>
            <a:endParaRPr lang="fi-FI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fi-FI"/>
              <a:t>…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48</a:t>
            </a:fld>
            <a:endParaRPr lang="fi-FI"/>
          </a:p>
        </p:txBody>
      </p:sp>
      <p:pic>
        <p:nvPicPr>
          <p:cNvPr id="6" name="Kuva 6"/>
          <p:cNvPicPr>
            <a:picLocks noChangeAspect="1"/>
          </p:cNvPicPr>
          <p:nvPr/>
        </p:nvPicPr>
        <p:blipFill rotWithShape="1">
          <a:blip r:embed="rId2"/>
          <a:srcRect l="4354" r="2752"/>
          <a:stretch/>
        </p:blipFill>
        <p:spPr>
          <a:xfrm>
            <a:off x="-336092" y="-30584"/>
            <a:ext cx="9480092" cy="57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Signals Come in Two Forms: Digital and Analog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974"/>
            <a:ext cx="6225555" cy="24756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073524"/>
            <a:ext cx="6225555" cy="24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Signals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4294967295"/>
          </p:nvPr>
        </p:nvSpPr>
        <p:spPr>
          <a:xfrm>
            <a:off x="0" y="902837"/>
            <a:ext cx="3373438" cy="41148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fi-FI" sz="2400" b="1"/>
              <a:t>Voltage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fi-FI" sz="2000"/>
              <a:t>Standard ranges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fi-FI" sz="1800"/>
              <a:t>0…10V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fi-FI" sz="1800"/>
              <a:t>0…5V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fi-FI" sz="1800"/>
              <a:t>1…5V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fi-FI" sz="1800"/>
              <a:t>-5…+5V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fi-FI" sz="1800"/>
              <a:t>-10…+10V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fi-FI" sz="2000"/>
              <a:t>Easy and cheap, susceptible to disturbance</a:t>
            </a:r>
          </a:p>
        </p:txBody>
      </p:sp>
      <p:sp>
        <p:nvSpPr>
          <p:cNvPr id="7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885281" y="961891"/>
            <a:ext cx="337343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>
                <a:latin typeface="+mj-lt"/>
              </a:rPr>
              <a:t>Current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600">
                <a:latin typeface="+mj-lt"/>
              </a:rPr>
              <a:t>Standard ranges</a:t>
            </a:r>
          </a:p>
          <a:p>
            <a:pPr marL="1143000" lvl="2" indent="-2286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>
                <a:latin typeface="+mj-lt"/>
              </a:rPr>
              <a:t>0…20mA</a:t>
            </a:r>
          </a:p>
          <a:p>
            <a:pPr marL="1143000" lvl="2" indent="-2286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>
                <a:latin typeface="+mj-lt"/>
              </a:rPr>
              <a:t>4…20mA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600">
                <a:latin typeface="+mj-lt"/>
              </a:rPr>
              <a:t>Better immunity to disturbance</a:t>
            </a:r>
          </a:p>
        </p:txBody>
      </p:sp>
      <p:sp>
        <p:nvSpPr>
          <p:cNvPr id="8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012160" y="955166"/>
            <a:ext cx="3312368" cy="224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>
                <a:latin typeface="+mj-lt"/>
              </a:rPr>
              <a:t>Digital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600">
                <a:latin typeface="+mj-lt"/>
              </a:rPr>
              <a:t>0 or 1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600">
                <a:latin typeface="+mj-lt"/>
              </a:rPr>
              <a:t>0 or 5 V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600">
                <a:latin typeface="+mj-lt"/>
              </a:rPr>
              <a:t>0 or 3.3 V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600">
                <a:latin typeface="+mj-lt"/>
              </a:rPr>
              <a:t>Easy to process further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600">
                <a:latin typeface="+mj-lt"/>
              </a:rPr>
              <a:t>The best immunity to disturbance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600">
                <a:latin typeface="+mj-lt"/>
              </a:rPr>
              <a:t>“Computer proof”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59221" y="902837"/>
            <a:ext cx="5652120" cy="382233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extBox 8"/>
          <p:cNvSpPr txBox="1"/>
          <p:nvPr/>
        </p:nvSpPr>
        <p:spPr>
          <a:xfrm>
            <a:off x="2239296" y="610367"/>
            <a:ext cx="8704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/>
              <a:t>Analog</a:t>
            </a:r>
            <a:endParaRPr lang="fi-FI" sz="2000" b="1"/>
          </a:p>
        </p:txBody>
      </p:sp>
    </p:spTree>
    <p:extLst>
      <p:ext uri="{BB962C8B-B14F-4D97-AF65-F5344CB8AC3E}">
        <p14:creationId xmlns:p14="http://schemas.microsoft.com/office/powerpoint/2010/main" val="256472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4211" t="18534" r="74576" b="39171"/>
          <a:stretch/>
        </p:blipFill>
        <p:spPr>
          <a:xfrm>
            <a:off x="4957477" y="2236144"/>
            <a:ext cx="819150" cy="1228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Analog</a:t>
            </a:r>
            <a:r>
              <a:rPr lang="fi-FI"/>
              <a:t> </a:t>
            </a:r>
            <a:r>
              <a:rPr lang="fi-FI" err="1"/>
              <a:t>Terminology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3" y="913284"/>
            <a:ext cx="4247702" cy="3336083"/>
          </a:xfrm>
        </p:spPr>
        <p:txBody>
          <a:bodyPr/>
          <a:lstStyle/>
          <a:p>
            <a:r>
              <a:rPr lang="fi-FI"/>
              <a:t>Level</a:t>
            </a:r>
          </a:p>
          <a:p>
            <a:pPr lvl="1"/>
            <a:r>
              <a:rPr lang="en-US"/>
              <a:t>The instantaneous value of the signal at a given point in time</a:t>
            </a:r>
            <a:endParaRPr lang="fi-FI"/>
          </a:p>
          <a:p>
            <a:r>
              <a:rPr lang="fi-FI" err="1"/>
              <a:t>Shape</a:t>
            </a:r>
            <a:endParaRPr lang="fi-FI"/>
          </a:p>
          <a:p>
            <a:pPr lvl="1"/>
            <a:r>
              <a:rPr lang="en-US"/>
              <a:t>The form that the analog signal takes, which often dictates further analysis that can be performed on the signal</a:t>
            </a:r>
            <a:endParaRPr lang="fi-FI"/>
          </a:p>
          <a:p>
            <a:r>
              <a:rPr lang="fi-FI" err="1"/>
              <a:t>Frequency</a:t>
            </a:r>
            <a:endParaRPr lang="fi-FI"/>
          </a:p>
          <a:p>
            <a:pPr lvl="1"/>
            <a:r>
              <a:rPr lang="en-US"/>
              <a:t>The number of occurrences of a repeating event over time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945" t="18004" r="56326" b="40357"/>
          <a:stretch/>
        </p:blipFill>
        <p:spPr>
          <a:xfrm>
            <a:off x="5642570" y="2535101"/>
            <a:ext cx="1503812" cy="1049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2917" t="18140" r="64658" b="40220"/>
          <a:stretch/>
        </p:blipFill>
        <p:spPr>
          <a:xfrm>
            <a:off x="6866706" y="2762982"/>
            <a:ext cx="1409126" cy="104045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3794" t="16230" r="57040" b="34262"/>
          <a:stretch/>
        </p:blipFill>
        <p:spPr>
          <a:xfrm>
            <a:off x="5980227" y="841430"/>
            <a:ext cx="1400175" cy="1438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034" y="3812345"/>
            <a:ext cx="2120798" cy="15913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624" y="3818045"/>
            <a:ext cx="2134379" cy="16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Linearity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  <p:pic>
        <p:nvPicPr>
          <p:cNvPr id="6" name="Picture 7" descr="Linear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5"/>
          <a:stretch/>
        </p:blipFill>
        <p:spPr bwMode="auto">
          <a:xfrm>
            <a:off x="4316413" y="409228"/>
            <a:ext cx="4032448" cy="428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50360"/>
            <a:ext cx="2520950" cy="144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403351" y="2600934"/>
            <a:ext cx="936625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6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ts val="4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ts val="4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ts val="4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i-FI" altLang="fi-FI" sz="1000"/>
              <a:t>nonlinearity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2444750" y="3030881"/>
            <a:ext cx="935038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6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ts val="4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ts val="4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ts val="4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i-FI" altLang="fi-FI" sz="1000"/>
              <a:t>Calibration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i-FI" altLang="fi-FI" sz="1000"/>
              <a:t>curve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1692275" y="3511100"/>
            <a:ext cx="1366838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6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ts val="4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ts val="4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ts val="4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i-FI" altLang="fi-FI" sz="1000"/>
              <a:t>quantity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 rot="-5400000">
            <a:off x="609997" y="2682294"/>
            <a:ext cx="908844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ts val="6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ts val="4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ts val="4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ts val="4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i-FI" altLang="fi-FI" sz="1000"/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230212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altLang="fi-FI" err="1"/>
              <a:t>Analog</a:t>
            </a:r>
            <a:r>
              <a:rPr lang="fi-FI" altLang="fi-FI"/>
              <a:t> to Digital</a:t>
            </a:r>
            <a:br>
              <a:rPr lang="fi-FI" altLang="fi-FI"/>
            </a:b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12.11.2024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  <p:sp>
        <p:nvSpPr>
          <p:cNvPr id="6" name="Rectangle 9" descr="Rectangle: Click to edit Master text styles&#10;Second level&#10;Third level&#10;Fourth level&#10;Fifth level"/>
          <p:cNvSpPr>
            <a:spLocks noGrp="1" noChangeArrowheads="1"/>
          </p:cNvSpPr>
          <p:nvPr>
            <p:ph idx="4294967295"/>
          </p:nvPr>
        </p:nvSpPr>
        <p:spPr>
          <a:xfrm>
            <a:off x="251520" y="974948"/>
            <a:ext cx="7561263" cy="4114800"/>
          </a:xfrm>
          <a:prstGeom prst="rect">
            <a:avLst/>
          </a:prstGeom>
        </p:spPr>
        <p:txBody>
          <a:bodyPr/>
          <a:lstStyle/>
          <a:p>
            <a:pPr marL="457200" lvl="1" indent="0">
              <a:buNone/>
              <a:defRPr/>
            </a:pPr>
            <a:r>
              <a:rPr lang="en-US" altLang="fi-FI" sz="2000" b="1">
                <a:ea typeface="ＭＳ Ｐゴシック" charset="0"/>
                <a:cs typeface="MS PGothic" pitchFamily="34" charset="-128"/>
              </a:rPr>
              <a:t>Selection criteria</a:t>
            </a:r>
          </a:p>
          <a:p>
            <a:pPr lvl="1">
              <a:buFontTx/>
              <a:buChar char="•"/>
            </a:pPr>
            <a:r>
              <a:rPr lang="en-US" altLang="fi-FI" sz="2000">
                <a:ea typeface="ＭＳ Ｐゴシック" charset="0"/>
                <a:cs typeface="MS PGothic" pitchFamily="34" charset="-128"/>
              </a:rPr>
              <a:t>Number of bits</a:t>
            </a:r>
          </a:p>
          <a:p>
            <a:pPr lvl="2">
              <a:buFontTx/>
              <a:buChar char="•"/>
            </a:pPr>
            <a:r>
              <a:rPr lang="en-US" altLang="fi-FI" sz="1600">
                <a:ea typeface="ＭＳ Ｐゴシック" charset="0"/>
                <a:cs typeface="MS PGothic" pitchFamily="34" charset="-128"/>
              </a:rPr>
              <a:t>Resolution, quantization noise</a:t>
            </a:r>
          </a:p>
          <a:p>
            <a:pPr lvl="1">
              <a:buFontTx/>
              <a:buChar char="•"/>
            </a:pPr>
            <a:r>
              <a:rPr lang="en-US" altLang="fi-FI" sz="2000">
                <a:ea typeface="ＭＳ Ｐゴシック" charset="0"/>
                <a:cs typeface="MS PGothic" pitchFamily="34" charset="-128"/>
              </a:rPr>
              <a:t>Sampling frequency</a:t>
            </a:r>
          </a:p>
          <a:p>
            <a:pPr lvl="2">
              <a:buFontTx/>
              <a:buChar char="•"/>
            </a:pPr>
            <a:r>
              <a:rPr lang="en-US" altLang="fi-FI" sz="1600">
                <a:ea typeface="ＭＳ Ｐゴシック" charset="0"/>
                <a:cs typeface="MS PGothic" pitchFamily="34" charset="-128"/>
              </a:rPr>
              <a:t>Dictates the highest measurable frequency</a:t>
            </a:r>
          </a:p>
          <a:p>
            <a:pPr lvl="1">
              <a:buFontTx/>
              <a:buChar char="•"/>
            </a:pPr>
            <a:r>
              <a:rPr lang="en-US" altLang="fi-FI" sz="2000">
                <a:ea typeface="ＭＳ Ｐゴシック" charset="0"/>
                <a:cs typeface="MS PGothic" pitchFamily="34" charset="-128"/>
              </a:rPr>
              <a:t>Input range</a:t>
            </a:r>
          </a:p>
          <a:p>
            <a:pPr lvl="2">
              <a:buFontTx/>
              <a:buChar char="•"/>
            </a:pPr>
            <a:r>
              <a:rPr lang="en-US" altLang="fi-FI" sz="1600">
                <a:ea typeface="ＭＳ Ｐゴシック" charset="0"/>
                <a:cs typeface="MS PGothic" pitchFamily="34" charset="-128"/>
              </a:rPr>
              <a:t>0…1V, ±5V, …</a:t>
            </a:r>
          </a:p>
          <a:p>
            <a:pPr lvl="1">
              <a:buFontTx/>
              <a:buChar char="•"/>
            </a:pPr>
            <a:r>
              <a:rPr lang="en-US" altLang="fi-FI" sz="2000">
                <a:ea typeface="ＭＳ Ｐゴシック" charset="0"/>
                <a:cs typeface="MS PGothic" pitchFamily="34" charset="-128"/>
              </a:rPr>
              <a:t>Number of channels</a:t>
            </a:r>
          </a:p>
          <a:p>
            <a:pPr lvl="2">
              <a:buFontTx/>
              <a:buChar char="•"/>
            </a:pPr>
            <a:r>
              <a:rPr lang="en-US" altLang="fi-FI" sz="1600">
                <a:ea typeface="ＭＳ Ｐゴシック" charset="0"/>
                <a:cs typeface="MS PGothic" pitchFamily="34" charset="-128"/>
              </a:rPr>
              <a:t>Multichannel</a:t>
            </a:r>
          </a:p>
          <a:p>
            <a:pPr lvl="2">
              <a:buFontTx/>
              <a:buChar char="•"/>
            </a:pPr>
            <a:r>
              <a:rPr lang="en-US" altLang="fi-FI" sz="1600">
                <a:ea typeface="ＭＳ Ｐゴシック" charset="0"/>
                <a:cs typeface="MS PGothic" pitchFamily="34" charset="-128"/>
              </a:rPr>
              <a:t>Sample and Hold / Multiplexer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940424" y="769715"/>
            <a:ext cx="28800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i-FI" sz="1800">
                <a:latin typeface="+mn-lt"/>
                <a:cs typeface="MS PGothic" pitchFamily="34" charset="-128"/>
              </a:rPr>
              <a:t>8bit    </a:t>
            </a:r>
            <a:r>
              <a:rPr lang="fi-FI" sz="1800">
                <a:latin typeface="+mn-lt"/>
                <a:cs typeface="MS PGothic" pitchFamily="34" charset="-128"/>
                <a:sym typeface="Wingdings" panose="05000000000000000000" pitchFamily="2" charset="2"/>
              </a:rPr>
              <a:t>  </a:t>
            </a:r>
            <a:r>
              <a:rPr lang="fi-FI" sz="1800">
                <a:latin typeface="+mn-lt"/>
                <a:cs typeface="MS PGothic" pitchFamily="34" charset="-128"/>
              </a:rPr>
              <a:t>2^8  = 256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fi-FI" sz="1800">
                <a:latin typeface="+mn-lt"/>
                <a:cs typeface="MS PGothic" pitchFamily="34" charset="-128"/>
              </a:rPr>
              <a:t>16bit  </a:t>
            </a:r>
            <a:r>
              <a:rPr lang="fi-FI" sz="1800">
                <a:latin typeface="+mn-lt"/>
                <a:cs typeface="MS PGothic" pitchFamily="34" charset="-128"/>
                <a:sym typeface="Wingdings" panose="05000000000000000000" pitchFamily="2" charset="2"/>
              </a:rPr>
              <a:t></a:t>
            </a:r>
            <a:r>
              <a:rPr lang="fi-FI" sz="1800">
                <a:latin typeface="+mn-lt"/>
                <a:cs typeface="MS PGothic" pitchFamily="34" charset="-128"/>
              </a:rPr>
              <a:t> 2^16 = 65536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fi-FI" sz="1800">
                <a:latin typeface="+mn-lt"/>
                <a:cs typeface="MS PGothic" pitchFamily="34" charset="-128"/>
              </a:rPr>
              <a:t>22bit  </a:t>
            </a:r>
            <a:r>
              <a:rPr lang="fi-FI" sz="1800">
                <a:latin typeface="+mn-lt"/>
                <a:cs typeface="MS PGothic" pitchFamily="34" charset="-128"/>
                <a:sym typeface="Wingdings" panose="05000000000000000000" pitchFamily="2" charset="2"/>
              </a:rPr>
              <a:t></a:t>
            </a:r>
            <a:r>
              <a:rPr lang="fi-FI" sz="1800">
                <a:latin typeface="+mn-lt"/>
                <a:cs typeface="MS PGothic" pitchFamily="34" charset="-128"/>
              </a:rPr>
              <a:t> 2^22 = 4194304</a:t>
            </a:r>
            <a:endParaRPr lang="en-US" sz="1800">
              <a:latin typeface="+mn-lt"/>
              <a:cs typeface="MS PGothic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272" y="2595580"/>
            <a:ext cx="3203133" cy="10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884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Aalto University">
  <a:themeElements>
    <a:clrScheme name="Aalto-insinoori">
      <a:dk1>
        <a:sysClr val="windowText" lastClr="000000"/>
      </a:dk1>
      <a:lt1>
        <a:sysClr val="window" lastClr="FFFFFF"/>
      </a:lt1>
      <a:dk2>
        <a:srgbClr val="BB16A3"/>
      </a:dk2>
      <a:lt2>
        <a:srgbClr val="8C857B"/>
      </a:lt2>
      <a:accent1>
        <a:srgbClr val="BB16A3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7" id="{EE9B57FD-A1AE-4C4F-B17B-690F370611A3}" vid="{C0B7D4C6-41EB-4F02-A0B9-29A31D2D6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342598-d27f-4958-9976-67b14d0ac250" xsi:nil="true"/>
    <lcf76f155ced4ddcb4097134ff3c332f xmlns="4bbe4159-ea24-44e9-8a60-202d6fa3bf0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0CBCDAD7AB404949B60B0E1C45A655D4" ma:contentTypeVersion="12" ma:contentTypeDescription="Luo uusi asiakirja." ma:contentTypeScope="" ma:versionID="b641ed68ad1ce14412d5b66c53d98b89">
  <xsd:schema xmlns:xsd="http://www.w3.org/2001/XMLSchema" xmlns:xs="http://www.w3.org/2001/XMLSchema" xmlns:p="http://schemas.microsoft.com/office/2006/metadata/properties" xmlns:ns2="4bbe4159-ea24-44e9-8a60-202d6fa3bf01" xmlns:ns3="0f342598-d27f-4958-9976-67b14d0ac250" targetNamespace="http://schemas.microsoft.com/office/2006/metadata/properties" ma:root="true" ma:fieldsID="79c99c3f1acd77555f8f484b980bc1dd" ns2:_="" ns3:_="">
    <xsd:import namespace="4bbe4159-ea24-44e9-8a60-202d6fa3bf01"/>
    <xsd:import namespace="0f342598-d27f-4958-9976-67b14d0ac2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be4159-ea24-44e9-8a60-202d6fa3b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Kuvien tunnisteet" ma:readOnly="false" ma:fieldId="{5cf76f15-5ced-4ddc-b409-7134ff3c332f}" ma:taxonomyMulti="true" ma:sspId="2d61bb93-c830-477f-800c-34a01ab1e7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42598-d27f-4958-9976-67b14d0ac25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e1c592a0-c749-49e4-a232-17b8bc056d98}" ma:internalName="TaxCatchAll" ma:showField="CatchAllData" ma:web="0f342598-d27f-4958-9976-67b14d0ac2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017DA3-0AEA-4303-B2A6-3C5049A65809}">
  <ds:schemaRefs>
    <ds:schemaRef ds:uri="0f342598-d27f-4958-9976-67b14d0ac250"/>
    <ds:schemaRef ds:uri="4bbe4159-ea24-44e9-8a60-202d6fa3bf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3914DA7-686F-4322-AA26-FFCF937DF4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0BAFF7-9B3F-43BE-9E3C-788550E7C0A0}">
  <ds:schemaRefs>
    <ds:schemaRef ds:uri="0f342598-d27f-4958-9976-67b14d0ac250"/>
    <ds:schemaRef ds:uri="4bbe4159-ea24-44e9-8a60-202d6fa3bf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ENG_EN</Template>
  <Application>Microsoft Office PowerPoint</Application>
  <PresentationFormat>On-screen Show (16:10)</PresentationFormat>
  <Slides>48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Aalto University</vt:lpstr>
      <vt:lpstr>Measurement systems &amp;  Data acquisition</vt:lpstr>
      <vt:lpstr>PowerPoint Presentation</vt:lpstr>
      <vt:lpstr>Philosophy of measurements</vt:lpstr>
      <vt:lpstr>Architecture of a measurement system</vt:lpstr>
      <vt:lpstr>Signals Come in Two Forms: Digital and Analog</vt:lpstr>
      <vt:lpstr>Signals</vt:lpstr>
      <vt:lpstr>Analog Terminology</vt:lpstr>
      <vt:lpstr>Linearity</vt:lpstr>
      <vt:lpstr>Analog to Digital </vt:lpstr>
      <vt:lpstr>PowerPoint Presentation</vt:lpstr>
      <vt:lpstr>PowerPoint Presentation</vt:lpstr>
      <vt:lpstr>PowerPoint Presentation</vt:lpstr>
      <vt:lpstr>Sampling frequency</vt:lpstr>
      <vt:lpstr>Effects of sampling rate vs. signal frequency</vt:lpstr>
      <vt:lpstr>How to Prevent Aliasing Nyquist Theorem</vt:lpstr>
      <vt:lpstr>Common Signal Conditioning for Voltage Measurements</vt:lpstr>
      <vt:lpstr>Conditioning Signals</vt:lpstr>
      <vt:lpstr>Amplification</vt:lpstr>
      <vt:lpstr>Attenuation</vt:lpstr>
      <vt:lpstr>Filtering</vt:lpstr>
      <vt:lpstr>Low pass filter</vt:lpstr>
      <vt:lpstr>PowerPoint Presentation</vt:lpstr>
      <vt:lpstr>PowerPoint Presentation</vt:lpstr>
      <vt:lpstr>Fourier transform</vt:lpstr>
      <vt:lpstr>Frequency domain analysis</vt:lpstr>
      <vt:lpstr>Fourier transform</vt:lpstr>
      <vt:lpstr>Discrete Fourier transform</vt:lpstr>
      <vt:lpstr>Electromagnetic interference can ruin your measurements </vt:lpstr>
      <vt:lpstr>Case: paper machine roll run-out  </vt:lpstr>
      <vt:lpstr>Run-out</vt:lpstr>
      <vt:lpstr>Architecture of a measurement system</vt:lpstr>
      <vt:lpstr>Measurement setup</vt:lpstr>
      <vt:lpstr>Sensors</vt:lpstr>
      <vt:lpstr>Sensors</vt:lpstr>
      <vt:lpstr>Measurement setup</vt:lpstr>
      <vt:lpstr>Aliasing</vt:lpstr>
      <vt:lpstr>Differential digital signal trasmission</vt:lpstr>
      <vt:lpstr>Measurement setup</vt:lpstr>
      <vt:lpstr>Data Acquisition</vt:lpstr>
      <vt:lpstr>Measurement setup</vt:lpstr>
      <vt:lpstr>Measurement programming</vt:lpstr>
      <vt:lpstr>Measurement setup</vt:lpstr>
      <vt:lpstr>Analysis</vt:lpstr>
      <vt:lpstr>Analysis</vt:lpstr>
      <vt:lpstr>Measurement uncertainty</vt:lpstr>
      <vt:lpstr>Case: error sources – laser </vt:lpstr>
      <vt:lpstr>Case: error sources - encoder</vt:lpstr>
      <vt:lpstr>Case: error sources - measurer</vt:lpstr>
    </vt:vector>
  </TitlesOfParts>
  <Company>Aalto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Acquisition</dc:title>
  <dc:creator>Kiviluoma Panu</dc:creator>
  <cp:revision>1</cp:revision>
  <cp:lastPrinted>2012-10-17T07:14:15Z</cp:lastPrinted>
  <dcterms:created xsi:type="dcterms:W3CDTF">2017-10-30T14:52:24Z</dcterms:created>
  <dcterms:modified xsi:type="dcterms:W3CDTF">2024-11-12T08:13:03Z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0x0101000CBCDAD7AB404949B60B0E1C45A655D4</vt:lpwstr>
  </property>
  <property fmtid="{D5CDD505-2E9C-101B-9397-08002B2CF9AE}" pid="3" name="MediaServiceImageTags">
    <vt:lpwstr/>
  </property>
</Properties>
</file>